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handoutMasterIdLst>
    <p:handoutMasterId r:id="rId30"/>
  </p:handoutMasterIdLst>
  <p:sldIdLst>
    <p:sldId id="256" r:id="rId5"/>
    <p:sldId id="257" r:id="rId6"/>
    <p:sldId id="258" r:id="rId7"/>
    <p:sldId id="281" r:id="rId8"/>
    <p:sldId id="261" r:id="rId9"/>
    <p:sldId id="262" r:id="rId10"/>
    <p:sldId id="263" r:id="rId11"/>
    <p:sldId id="264" r:id="rId12"/>
    <p:sldId id="265" r:id="rId13"/>
    <p:sldId id="266" r:id="rId14"/>
    <p:sldId id="282" r:id="rId15"/>
    <p:sldId id="268" r:id="rId16"/>
    <p:sldId id="269" r:id="rId17"/>
    <p:sldId id="270" r:id="rId18"/>
    <p:sldId id="271" r:id="rId19"/>
    <p:sldId id="272" r:id="rId20"/>
    <p:sldId id="273" r:id="rId21"/>
    <p:sldId id="274" r:id="rId22"/>
    <p:sldId id="275" r:id="rId23"/>
    <p:sldId id="284" r:id="rId24"/>
    <p:sldId id="276" r:id="rId25"/>
    <p:sldId id="277" r:id="rId26"/>
    <p:sldId id="278" r:id="rId27"/>
    <p:sldId id="283" r:id="rId2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dra Kelly" initials="KK" lastIdx="24" clrIdx="0">
    <p:extLst>
      <p:ext uri="{19B8F6BF-5375-455C-9EA6-DF929625EA0E}">
        <p15:presenceInfo xmlns:p15="http://schemas.microsoft.com/office/powerpoint/2012/main" userId="S::kendrakelly@meyocks.com::f6a938b4-d88e-4894-b6e1-7ec9cdad4be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autoAdjust="0"/>
  </p:normalViewPr>
  <p:slideViewPr>
    <p:cSldViewPr snapToGrid="0" snapToObjects="1">
      <p:cViewPr varScale="1">
        <p:scale>
          <a:sx n="111" d="100"/>
          <a:sy n="111" d="100"/>
        </p:scale>
        <p:origin x="594"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a Grantski" userId="cafe51d8-8c17-4a87-b42f-e1cda9f23dfc" providerId="ADAL" clId="{5FC0CF23-8E75-4EAB-911C-E4A7D90E3B21}"/>
    <pc:docChg chg="custSel modSld">
      <pc:chgData name="Kerra Grantski" userId="cafe51d8-8c17-4a87-b42f-e1cda9f23dfc" providerId="ADAL" clId="{5FC0CF23-8E75-4EAB-911C-E4A7D90E3B21}" dt="2026-10-05T19:23:13.355" v="11" actId="20577"/>
      <pc:docMkLst>
        <pc:docMk/>
      </pc:docMkLst>
      <pc:sldChg chg="modSp mod">
        <pc:chgData name="Kerra Grantski" userId="cafe51d8-8c17-4a87-b42f-e1cda9f23dfc" providerId="ADAL" clId="{5FC0CF23-8E75-4EAB-911C-E4A7D90E3B21}" dt="2026-10-05T18:59:58.496" v="0" actId="313"/>
        <pc:sldMkLst>
          <pc:docMk/>
          <pc:sldMk cId="0" sldId="263"/>
        </pc:sldMkLst>
        <pc:spChg chg="mod">
          <ac:chgData name="Kerra Grantski" userId="cafe51d8-8c17-4a87-b42f-e1cda9f23dfc" providerId="ADAL" clId="{5FC0CF23-8E75-4EAB-911C-E4A7D90E3B21}" dt="2026-10-05T18:59:58.496" v="0" actId="313"/>
          <ac:spMkLst>
            <pc:docMk/>
            <pc:sldMk cId="0" sldId="263"/>
            <ac:spMk id="5" creationId="{00000000-0000-0000-0000-000000000000}"/>
          </ac:spMkLst>
        </pc:spChg>
      </pc:sldChg>
      <pc:sldChg chg="modSp mod">
        <pc:chgData name="Kerra Grantski" userId="cafe51d8-8c17-4a87-b42f-e1cda9f23dfc" providerId="ADAL" clId="{5FC0CF23-8E75-4EAB-911C-E4A7D90E3B21}" dt="2026-10-05T19:23:13.355" v="11" actId="20577"/>
        <pc:sldMkLst>
          <pc:docMk/>
          <pc:sldMk cId="0" sldId="274"/>
        </pc:sldMkLst>
        <pc:spChg chg="mod">
          <ac:chgData name="Kerra Grantski" userId="cafe51d8-8c17-4a87-b42f-e1cda9f23dfc" providerId="ADAL" clId="{5FC0CF23-8E75-4EAB-911C-E4A7D90E3B21}" dt="2026-10-05T19:23:13.355" v="11" actId="20577"/>
          <ac:spMkLst>
            <pc:docMk/>
            <pc:sldMk cId="0" sldId="274"/>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Segoe UI" panose="020B0500000101010101" pitchFamily="34" charset="-127"/>
              <a:ea typeface="Segoe UI" panose="020B0500000101010101" pitchFamily="34" charset="-127"/>
              <a:cs typeface="Segoe UI" panose="020B0500000101010101" pitchFamily="34" charset="-127"/>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0EE8A9-F415-F24C-922F-989CE8BEB8C1}" type="datetimeFigureOut">
              <a:rPr lang="en-US" smtClean="0">
                <a:latin typeface="Segoe UI" panose="020B0500000101010101" pitchFamily="34" charset="-127"/>
                <a:ea typeface="Segoe UI" panose="020B0500000101010101" pitchFamily="34" charset="-127"/>
                <a:cs typeface="Segoe UI" panose="020B0500000101010101" pitchFamily="34" charset="-127"/>
              </a:rPr>
              <a:pPr/>
              <a:t>10/5/2026</a:t>
            </a:fld>
            <a:endParaRPr lang="en-US" dirty="0">
              <a:latin typeface="Segoe UI" panose="020B0500000101010101" pitchFamily="34" charset="-127"/>
              <a:ea typeface="Segoe UI" panose="020B0500000101010101" pitchFamily="34" charset="-127"/>
              <a:cs typeface="Segoe UI" panose="020B0500000101010101" pitchFamily="34" charset="-127"/>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Segoe UI" panose="020B0500000101010101" pitchFamily="34" charset="-127"/>
              <a:ea typeface="Segoe UI" panose="020B0500000101010101" pitchFamily="34" charset="-127"/>
              <a:cs typeface="Segoe UI" panose="020B0500000101010101" pitchFamily="34" charset="-127"/>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D1C2681-571C-8747-88D9-6E3BA68D8EA9}" type="slidenum">
              <a:rPr lang="en-US" smtClean="0">
                <a:latin typeface="Segoe UI" panose="020B0500000101010101" pitchFamily="34" charset="-127"/>
                <a:ea typeface="Segoe UI" panose="020B0500000101010101" pitchFamily="34" charset="-127"/>
                <a:cs typeface="Segoe UI" panose="020B0500000101010101" pitchFamily="34" charset="-127"/>
              </a:rPr>
              <a:pPr/>
              <a:t>‹#›</a:t>
            </a:fld>
            <a:endParaRPr lang="en-US" dirty="0">
              <a:latin typeface="Segoe UI" panose="020B0500000101010101" pitchFamily="34" charset="-127"/>
              <a:ea typeface="Segoe UI" panose="020B0500000101010101" pitchFamily="34" charset="-127"/>
              <a:cs typeface="Segoe UI" panose="020B0500000101010101" pitchFamily="34" charset="-127"/>
            </a:endParaRPr>
          </a:p>
        </p:txBody>
      </p:sp>
    </p:spTree>
    <p:extLst>
      <p:ext uri="{BB962C8B-B14F-4D97-AF65-F5344CB8AC3E}">
        <p14:creationId xmlns:p14="http://schemas.microsoft.com/office/powerpoint/2010/main" val="38057181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6362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I am Kerra Grantski, and I lead the transportation vertical at Holmes Murphy, which is an insurance agency.,I promise this is not going to be forty-five minutes of insurance definitions. Nobody deserves that before lunch, after lunch, or frankly ever.,Today we are talking about chameleon carriers: what they are, what they are not, why they matter, and why this issue is getting attention from FMCSA, underwriters, brokers, carriers, and plaintiff attorneys.,My goal is simple. When you leave, I want you to understand how these connections show up, what they mean, and what they do not mean.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get into CAB reports and federal rules, I want you to know why I care about this industry.,Trucking is not just a vertical to me. It is my family.,My great-grandpa owned a trucking company. My grandpa had his own authority. My dad was an owner-operator for Crete Carrier from the time I was born.,When I was five, my parents started their own trucking company, and they still have a fleet today.,So I did not learn trucking from a marketing brochure. I learned it from being around trucks, drivers, dispatch, shops, customers, and all the beautiful chaos that comes with this business.,The best thing in the world for me now is that I get to sell insurance to my kind of people.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like a lot of trucking kids, I had what I will call character-building jobs.,Breaking down tires. Washing out combos full of fresh pet-food ingredients.,And you all know exactly what those trailers look like. More importantly, you know what they smell like.,But I got fifty bucks for that. And when you are a kid, fifty bucks is basically private-equity money.,Now obviously these two pictures are AI-generated. I definitely broke down tires and washed out trailers, but clearly not at the age of three. Probably closer to eight or ten.,My parents did not take pictures of that. I am assuming that had something to do with child labor laws.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when I say chameleon carrier, is this what I mean?,No.,But I will give it credit. This truck understood the assignment.,This is a chameleon-looking carrier, not a chameleon carrier.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it this?,Also no.,But I am willing to bet there are at least a couple people in this room who wish their truck could flip a switch, blend into the surroundings, and coast right past a scale.,For the record, Holmes Murphy does not endorse that as a risk-management strategy.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this one? A truck hauling a load of chameleons?,Also not it.,But I figured if we are going to talk about federal compliance and insurance exposure for forty-five minutes, the least I can do is give you a few ridiculous pictures first.,Okay. I am done with AI for a little while. Let's get into what this actually means.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accurate definition, and this distinction matters.,A chameleon carrier issue is not simply two companies knowing each other, sharing a customer, or even having common ownership.,The core concern is an operation that disappears and reappears, or operates through an affiliated entity, to avoid a safety record, an enforcement action, penalties, insurance consequences, or scrutiny.,So when we see common ownership, shared address, shared phone number, shared equipment, shared employees, or overlapping representatives, those are breadcrumbs.,They are not automatic proof by themselves. They are the things that make FMCSA, CAB, an underwriter, or a plaintiff attorney start asking more questions.,Sources for this concept include FMCSA's reincarnated-carrier rules at 49 CFR 386.73 and FMCSA's chameleon carrier methodology report.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this matter? Because a new name should not erase a bad operating history.,From an insurance standpoint, the problem is integrity of information. Underwriters make decisions based on who owns the operation, who controls it, what equipment is being used, what authority is active, what losses belong to the risk, and what exposures are actually being presented.,From a litigation standpoint, when the loss is catastrophic, nobody looks at one clean little box. Plaintiff attorneys look at the whole operation and ask who had money, who had control, who hired whom, and who benefited from the load.,And from a market standpoint, legitimate carriers should not have to compete against companies that can simply change names and avoid consequences.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FMCSA already has tools for this.,Under 49 CFR section 386.73, FMCSA can look at whether there is substantial continuity between entities. In plain English: is this new company really just the old company wearing a new jacket?,The regulation also addresses affiliated entities when business operations are under common ownership or common control.,The possible consequences can include out-of-service orders or record-consolidation orders.,This matters for today's conversation because the same things FMCSA looks at are the same things that show up in the reports we all use: ownership, management, addresses, phone numbers, equipment, drivers, and operating patterns.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this from the insurance side.,Anybody in here ever looked at your own CAB report?,CAB is basically your best friend's diary about you.,It knows the good, the bad, the ugly, and every once in a while it knows something about you that you did not even know about yourself.,And for anyone who has ever sat across from an underwriter, you already know: if it is in CAB, they probably saw it before they read the application.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wish this was AI.,It is absolutely not.,This is an actual CAB report. See that little chameleon icon? That is CAB telling us it found potential relationships between this carrier and other entities.,Look at the language. Phone number tied to other entities. Address similar to other entities. Email address registered to another entity. Vehicles that were used by other entities.,That does not mean we immediately yell fraud. It means we stop looking at one DOT number in isolation and start asking: what is the full picture here?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breadcrumbs.,Common ownership. Common officers, directors, managers, or representatives. Shared employees. Shared addresses or business locations. Shared phone numbers, email addresses, or contact information. Shared equipment or vehicles.,Again, these are indicators. They are not automatic proof by themselves.,But when several of them line up, it starts to look less like coincidence and more like a connected operation.,And that is where underwriters start getting uncomfortable, because underwriting is about pricing and accepting the actual exposure, not the cleanest version of the exposure.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next snapshot is important because CAB does not just give you a cute little chameleon and walk away.,It actually maps the entities and shows what is matching.,Address. Phone. Email. Representative. Vehicle.,This is where the conversation changes from, 'This carrier looks fine,' to 'Let's look at the network around this carrier.',That is exactly how underwriters, claims people, safety people, and attorneys think about it.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important distinction.,A company can have motor-carrier authority and broker authority. That is not automatically a chameleon carrier. It is not automatically wrong.,But it absolutely changes the questions.,If you operate as a carrier and a broker, I need to understand how the operations are separated, how loads are assigned, who is hauling what, what insurance applies, and whether the exposure was actually presented to the carrier and the insurance company.,A lot of transportation underwriters get nervous here because the broker exposure is not always the exposure they intended to pick up on a motor-carrier auto policy.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is a simple version of why underwriters twitch when they see carrier and broker operations tied together.,ABC Trucking owns ABC Brokerage.,ABC Brokerage brokers a load to XYZ Trucking.,XYZ gives ABC Brokerage a certificate of insurance. It looks legitimate.,But what if the policy canceled? What if the certificate is inaccurate? What if the carrier was not actually insured the way everyone thought? What if the authority is questionable?,XYZ takes the load, crosses the center line, and causes a serious bodily-injury loss.,Now the plaintiff attorney is not just looking at XYZ. They are looking at everyone connected to the load, everyone who had control, everyone who benefited, and everyone with insurance.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 I want everyone to remember, because it is where insurance conversations get messy.,Being named in a lawsuit, being legally liable, having insurance respond, and actually having indemnity paid are four different issues.,If a broker-related claim happens and your motor-carrier entity is connected to that broker, it does not mean ABC Trucking automatically owes the claim.,But it may mean ABC Trucking gets named, defended, deposed, and dragged through the process.,And when you hear 'we have contingent auto liability,' remember that contingent auto is not the same thing as a primary auto policy for every truck a broker hires. The wording, trigger, exclusions, underlying coverage, and facts all matter.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if you think I am just an insurance agent trying to scare you into buying more coverage, this issue went all the way to the United States Supreme Court this year.,In Montgomery v. Caribe Transport II, the Supreme Court held that a state-law negligent-hiring or negligent-selection claim against a freight broker was not preempted by the FAAAA when the claim concerned motor-vehicle safety.,Now, be careful with what that means.,The Supreme Court did not say the broker was negligent. It did not say the broker was liable. It did not say every broker loses every case.,It said the broker does not automatically get out of that kind of claim just because it is a broker.,That is a huge difference, and it matters for how broker-carrier relationships get viewed after a catastrophic loss.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11CDD-5F69-C291-0FC7-B4DAB6E51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CF82CD-7694-86A3-5B96-4ACC507A7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BE938E-9E5A-8066-5CA3-58FFD77547A9}"/>
              </a:ext>
            </a:extLst>
          </p:cNvPr>
          <p:cNvSpPr>
            <a:spLocks noGrp="1"/>
          </p:cNvSpPr>
          <p:nvPr>
            <p:ph type="body" idx="1"/>
          </p:nvPr>
        </p:nvSpPr>
        <p:spPr/>
        <p:txBody>
          <a:bodyPr/>
          <a:lstStyle/>
          <a:p>
            <a:r>
              <a:rPr lang="en-US" dirty="0"/>
              <a:t>And if you think I am just an insurance agent trying to scare you into buying more coverage, this issue went all the way to the United States Supreme Court this year.,In Montgomery v. Caribe Transport II, the Supreme Court held that a state-law negligent-hiring or negligent-selection claim against a freight broker was not preempted by the FAAAA when the claim concerned motor-vehicle safety.,Now, be careful with what that means.,The Supreme Court did not say the broker was negligent. It did not say the broker was liable. It did not say every broker loses every case.,It said the broker does not automatically get out of that kind of claim just because it is a broker.,That is a huge difference, and it matters for how broker-carrier relationships get viewed after a catastrophic loss.</a:t>
            </a:r>
          </a:p>
        </p:txBody>
      </p:sp>
      <p:sp>
        <p:nvSpPr>
          <p:cNvPr id="4" name="Slide Number Placeholder 3">
            <a:extLst>
              <a:ext uri="{FF2B5EF4-FFF2-40B4-BE49-F238E27FC236}">
                <a16:creationId xmlns:a16="http://schemas.microsoft.com/office/drawing/2014/main" id="{4DBF6459-E54D-DFCF-3CAF-0A73F7279C32}"/>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8563962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underwriters are really asking.,Who owns and controls each entity?,Are the operations truly separate?,Which DOT number is moving the load?,Which policy was intended to cover which exposure?,And maybe most importantly: are the applications, CAB report, contracts, certificates, and real-world operations all telling the same story?,Underwriters can handle complicated. What they hate is surprise.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practical takeaways.,Do not assume a separate entity means separate exposure.,Review CAB before the underwriter, claim adjuster, or plaintiff attorney does.,If you have carrier and broker operations, document the separation intentionally.,Make sure certificates, contracts, DOT records, and insurance applications match reality.,And finally, tell the story before someone else tells it for you.,If there is a legitimate reason for the structure, say that. If operations are separate, document that. If something changed, explain it before a claim forces everyone to reverse-engineer it.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be clear: this is not about making good carriers look bad.,Most people in this room are doing the best they can in a hard business with changing rules, rising costs, tight freight, tough insurance markets, and a lot of moving parts.,This is about making sure the name on the door, the DOT record, the CAB report, the insurance policy, and the actual operation all tell the same story.,Because after a bad claim, everyone is going to read that story.,The question is whether you wrote it on purpose, or whether someone else writes it for you after the fact.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sv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7.sv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7.sv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1.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1.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1.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1.sv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1.sv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4.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5.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30.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30.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6.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26.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32.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33.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4.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5.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35.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35.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5.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5.sv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2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2.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36.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6.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36.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6.sv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sv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8.sv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8.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1D10D97-8A5E-5F5B-746B-6B57C984A6E1}"/>
              </a:ext>
            </a:extLst>
          </p:cNvPr>
          <p:cNvPicPr>
            <a:picLocks noChangeAspect="1"/>
          </p:cNvPicPr>
          <p:nvPr userDrawn="1"/>
        </p:nvPicPr>
        <p:blipFill>
          <a:blip>
            <a:extLst>
              <a:ext uri="{96DAC541-7B7A-43D3-8B79-37D633B846F1}">
                <asvg:svgBlip xmlns:asvg="http://schemas.microsoft.com/office/drawing/2016/SVG/main" r:embed="rId2"/>
              </a:ext>
            </a:extLst>
          </a:blip>
          <a:srcRect l="-1" t="-2" r="42721" b="1"/>
          <a:stretch>
            <a:fillRect/>
          </a:stretch>
        </p:blipFill>
        <p:spPr>
          <a:xfrm>
            <a:off x="0" y="0"/>
            <a:ext cx="12192000" cy="2128523"/>
          </a:xfrm>
          <a:prstGeom prst="rect">
            <a:avLst/>
          </a:prstGeom>
        </p:spPr>
      </p:pic>
      <p:pic>
        <p:nvPicPr>
          <p:cNvPr id="11" name="Graphic 10">
            <a:extLst>
              <a:ext uri="{FF2B5EF4-FFF2-40B4-BE49-F238E27FC236}">
                <a16:creationId xmlns:a16="http://schemas.microsoft.com/office/drawing/2014/main" id="{E5323D37-52AA-98FF-F049-3174194FF4A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509265" y="1488055"/>
            <a:ext cx="3173471" cy="2179019"/>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31573" y="4409792"/>
            <a:ext cx="10728855" cy="1335337"/>
          </a:xfrm>
          <a:prstGeom prst="rect">
            <a:avLst/>
          </a:prstGeom>
        </p:spPr>
        <p:txBody>
          <a:bodyPr>
            <a:normAutofit/>
          </a:bodyPr>
          <a:lstStyle>
            <a:lvl1pPr algn="ctr">
              <a:lnSpc>
                <a:spcPct val="112000"/>
              </a:lnSpc>
              <a:defRPr sz="6400">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spTree>
    <p:extLst>
      <p:ext uri="{BB962C8B-B14F-4D97-AF65-F5344CB8AC3E}">
        <p14:creationId xmlns:p14="http://schemas.microsoft.com/office/powerpoint/2010/main" val="3700310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FAC6F6F-DA73-34E5-258A-DD995EAB80C0}"/>
              </a:ext>
            </a:extLst>
          </p:cNvPr>
          <p:cNvPicPr>
            <a:picLocks noChangeAspect="1"/>
          </p:cNvPicPr>
          <p:nvPr userDrawn="1"/>
        </p:nvPicPr>
        <p:blipFill>
          <a:blip>
            <a:extLst>
              <a:ext uri="{96DAC541-7B7A-43D3-8B79-37D633B846F1}">
                <asvg:svgBlip xmlns:asvg="http://schemas.microsoft.com/office/drawing/2016/SVG/main" r:embed="rId2"/>
              </a:ext>
            </a:extLst>
          </a:blip>
          <a:srcRect t="2393" r="76749"/>
          <a:stretch>
            <a:fillRect/>
          </a:stretch>
        </p:blipFill>
        <p:spPr>
          <a:xfrm>
            <a:off x="-1" y="-1"/>
            <a:ext cx="12192001" cy="5118100"/>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74032" y="5577599"/>
            <a:ext cx="7430168" cy="675485"/>
          </a:xfrm>
          <a:prstGeom prst="rect">
            <a:avLst/>
          </a:prstGeom>
        </p:spPr>
        <p:txBody>
          <a:bodyPr lIns="0" tIns="0" rIns="0" bIns="0">
            <a:spAutoFit/>
          </a:bodyPr>
          <a:lstStyle>
            <a:lvl1pPr>
              <a:lnSpc>
                <a:spcPct val="112000"/>
              </a:lnSpc>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pic>
        <p:nvPicPr>
          <p:cNvPr id="10" name="Picture 9">
            <a:extLst>
              <a:ext uri="{FF2B5EF4-FFF2-40B4-BE49-F238E27FC236}">
                <a16:creationId xmlns:a16="http://schemas.microsoft.com/office/drawing/2014/main" id="{19DC442E-5250-C481-C08B-B8596096448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3142824" cy="2514261"/>
          </a:xfrm>
          <a:prstGeom prst="rect">
            <a:avLst/>
          </a:prstGeom>
        </p:spPr>
      </p:pic>
      <p:pic>
        <p:nvPicPr>
          <p:cNvPr id="5" name="Picture 4">
            <a:extLst>
              <a:ext uri="{FF2B5EF4-FFF2-40B4-BE49-F238E27FC236}">
                <a16:creationId xmlns:a16="http://schemas.microsoft.com/office/drawing/2014/main" id="{1ABFC8CA-6A91-7E71-D41F-63FDDB4050B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26125" y="4596136"/>
            <a:ext cx="2472219" cy="1694688"/>
          </a:xfrm>
          <a:prstGeom prst="rect">
            <a:avLst/>
          </a:prstGeom>
        </p:spPr>
      </p:pic>
    </p:spTree>
    <p:extLst>
      <p:ext uri="{BB962C8B-B14F-4D97-AF65-F5344CB8AC3E}">
        <p14:creationId xmlns:p14="http://schemas.microsoft.com/office/powerpoint/2010/main" val="3037459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DC7891C0-7F8B-386B-9385-C1C629378A2E}"/>
              </a:ext>
            </a:extLst>
          </p:cNvPr>
          <p:cNvPicPr>
            <a:picLocks noChangeAspect="1"/>
          </p:cNvPicPr>
          <p:nvPr userDrawn="1"/>
        </p:nvPicPr>
        <p:blipFill>
          <a:blip>
            <a:extLst>
              <a:ext uri="{96DAC541-7B7A-43D3-8B79-37D633B846F1}">
                <asvg:svgBlip xmlns:asvg="http://schemas.microsoft.com/office/drawing/2016/SVG/main" r:embed="rId2"/>
              </a:ext>
            </a:extLst>
          </a:blip>
          <a:srcRect t="2393" r="77849"/>
          <a:stretch>
            <a:fillRect/>
          </a:stretch>
        </p:blipFill>
        <p:spPr>
          <a:xfrm>
            <a:off x="-1" y="1"/>
            <a:ext cx="12192001" cy="5372125"/>
          </a:xfrm>
          <a:prstGeom prst="rect">
            <a:avLst/>
          </a:prstGeom>
        </p:spPr>
      </p:pic>
      <p:pic>
        <p:nvPicPr>
          <p:cNvPr id="4" name="Graphic 3">
            <a:extLst>
              <a:ext uri="{FF2B5EF4-FFF2-40B4-BE49-F238E27FC236}">
                <a16:creationId xmlns:a16="http://schemas.microsoft.com/office/drawing/2014/main" id="{FF21F0CE-BBF8-74CE-8EE0-C544018829A7}"/>
              </a:ext>
            </a:extLst>
          </p:cNvPr>
          <p:cNvPicPr>
            <a:picLocks noChangeAspect="1"/>
          </p:cNvPicPr>
          <p:nvPr userDrawn="1"/>
        </p:nvPicPr>
        <p:blipFill>
          <a:blip>
            <a:extLst>
              <a:ext uri="{96DAC541-7B7A-43D3-8B79-37D633B846F1}">
                <asvg:svgBlip xmlns:asvg="http://schemas.microsoft.com/office/drawing/2016/SVG/main" r:embed="rId3"/>
              </a:ext>
            </a:extLst>
          </a:blip>
          <a:srcRect l="63914" t="25370" r="-1610" b="2"/>
          <a:stretch>
            <a:fillRect/>
          </a:stretch>
        </p:blipFill>
        <p:spPr>
          <a:xfrm rot="10800000">
            <a:off x="8008285" y="-3"/>
            <a:ext cx="4183712" cy="4976145"/>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sp>
        <p:nvSpPr>
          <p:cNvPr id="5" name="Text Placeholder 13">
            <a:extLst>
              <a:ext uri="{FF2B5EF4-FFF2-40B4-BE49-F238E27FC236}">
                <a16:creationId xmlns:a16="http://schemas.microsoft.com/office/drawing/2014/main" id="{9439085F-75AF-3EDF-57CF-DCC222FB6388}"/>
              </a:ext>
            </a:extLst>
          </p:cNvPr>
          <p:cNvSpPr>
            <a:spLocks noGrp="1"/>
          </p:cNvSpPr>
          <p:nvPr>
            <p:ph type="body" sz="quarter" idx="11" hasCustomPrompt="1"/>
          </p:nvPr>
        </p:nvSpPr>
        <p:spPr>
          <a:xfrm>
            <a:off x="534508" y="4620995"/>
            <a:ext cx="2313836" cy="348176"/>
          </a:xfrm>
          <a:prstGeom prst="rect">
            <a:avLst/>
          </a:prstGeom>
        </p:spPr>
        <p:txBody>
          <a:bodyPr>
            <a:noAutofit/>
          </a:bodyPr>
          <a:lstStyle>
            <a:lvl1pPr marL="0" indent="0">
              <a:buNone/>
              <a:defRPr sz="1333" b="1">
                <a:solidFill>
                  <a:schemeClr val="bg1"/>
                </a:solidFill>
              </a:defRPr>
            </a:lvl1pPr>
          </a:lstStyle>
          <a:p>
            <a:pPr lvl="0"/>
            <a:r>
              <a:rPr lang="en-US"/>
              <a:t>Month XX, 2026</a:t>
            </a:r>
          </a:p>
        </p:txBody>
      </p:sp>
      <p:sp>
        <p:nvSpPr>
          <p:cNvPr id="6" name="Text Placeholder 11">
            <a:extLst>
              <a:ext uri="{FF2B5EF4-FFF2-40B4-BE49-F238E27FC236}">
                <a16:creationId xmlns:a16="http://schemas.microsoft.com/office/drawing/2014/main" id="{27EA2F38-AA44-22A0-2A11-EC84096CAB08}"/>
              </a:ext>
            </a:extLst>
          </p:cNvPr>
          <p:cNvSpPr>
            <a:spLocks noGrp="1"/>
          </p:cNvSpPr>
          <p:nvPr>
            <p:ph type="body" sz="quarter" idx="12" hasCustomPrompt="1"/>
          </p:nvPr>
        </p:nvSpPr>
        <p:spPr>
          <a:xfrm>
            <a:off x="483708" y="811069"/>
            <a:ext cx="7905749" cy="2995692"/>
          </a:xfrm>
          <a:prstGeom prst="rect">
            <a:avLst/>
          </a:prstGeom>
        </p:spPr>
        <p:txBody>
          <a:bodyPr anchor="ctr">
            <a:noAutofit/>
          </a:bodyPr>
          <a:lstStyle>
            <a:lvl1pPr marL="0" indent="0">
              <a:lnSpc>
                <a:spcPts val="5600"/>
              </a:lnSpc>
              <a:spcBef>
                <a:spcPts val="0"/>
              </a:spcBef>
              <a:buNone/>
              <a:defRPr sz="7200">
                <a:solidFill>
                  <a:schemeClr val="bg1"/>
                </a:solidFill>
                <a:latin typeface="Segoe UI Light" panose="020B0502040204020203" pitchFamily="34" charset="0"/>
                <a:cs typeface="Segoe UI Light" panose="020B0502040204020203" pitchFamily="34" charset="0"/>
              </a:defRPr>
            </a:lvl1pPr>
            <a:lvl2pPr>
              <a:buNone/>
              <a:defRPr/>
            </a:lvl2pPr>
            <a:lvl3pPr>
              <a:buNone/>
              <a:defRPr/>
            </a:lvl3pPr>
            <a:lvl4pPr>
              <a:buNone/>
              <a:defRPr/>
            </a:lvl4pPr>
            <a:lvl5pPr>
              <a:buNone/>
              <a:defRPr/>
            </a:lvl5pPr>
          </a:lstStyle>
          <a:p>
            <a:pPr lvl="0"/>
            <a:r>
              <a:rPr lang="en-US"/>
              <a:t>Presentation Title</a:t>
            </a:r>
          </a:p>
          <a:p>
            <a:pPr lvl="0"/>
            <a:r>
              <a:rPr lang="en-US"/>
              <a:t>Goes Here</a:t>
            </a:r>
          </a:p>
        </p:txBody>
      </p:sp>
      <p:pic>
        <p:nvPicPr>
          <p:cNvPr id="7" name="Picture 6" descr="A black background with red text&#10;&#10;AI-generated content may be incorrect.">
            <a:extLst>
              <a:ext uri="{FF2B5EF4-FFF2-40B4-BE49-F238E27FC236}">
                <a16:creationId xmlns:a16="http://schemas.microsoft.com/office/drawing/2014/main" id="{5970D7C3-0884-0197-0CAB-8E4B56799C0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r="2084"/>
          <a:stretch>
            <a:fillRect/>
          </a:stretch>
        </p:blipFill>
        <p:spPr>
          <a:xfrm>
            <a:off x="615947" y="6047204"/>
            <a:ext cx="4156079" cy="731111"/>
          </a:xfrm>
          <a:prstGeom prst="rect">
            <a:avLst/>
          </a:prstGeom>
        </p:spPr>
      </p:pic>
      <p:pic>
        <p:nvPicPr>
          <p:cNvPr id="2" name="Picture 1">
            <a:extLst>
              <a:ext uri="{FF2B5EF4-FFF2-40B4-BE49-F238E27FC236}">
                <a16:creationId xmlns:a16="http://schemas.microsoft.com/office/drawing/2014/main" id="{1F062057-F8A2-1C7B-189A-7E43E03D2B9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126125" y="4853336"/>
            <a:ext cx="2472219" cy="1694688"/>
          </a:xfrm>
          <a:prstGeom prst="rect">
            <a:avLst/>
          </a:prstGeom>
        </p:spPr>
      </p:pic>
    </p:spTree>
    <p:extLst>
      <p:ext uri="{BB962C8B-B14F-4D97-AF65-F5344CB8AC3E}">
        <p14:creationId xmlns:p14="http://schemas.microsoft.com/office/powerpoint/2010/main" val="2187630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096B0E9-E8DB-AD76-E239-74C50A991A21}"/>
              </a:ext>
            </a:extLst>
          </p:cNvPr>
          <p:cNvPicPr>
            <a:picLocks noChangeAspect="1"/>
          </p:cNvPicPr>
          <p:nvPr userDrawn="1"/>
        </p:nvPicPr>
        <p:blipFill>
          <a:blip>
            <a:extLst>
              <a:ext uri="{96DAC541-7B7A-43D3-8B79-37D633B846F1}">
                <asvg:svgBlip xmlns:asvg="http://schemas.microsoft.com/office/drawing/2016/SVG/main" r:embed="rId2"/>
              </a:ext>
            </a:extLst>
          </a:blip>
          <a:srcRect t="2393" r="76749"/>
          <a:stretch>
            <a:fillRect/>
          </a:stretch>
        </p:blipFill>
        <p:spPr>
          <a:xfrm>
            <a:off x="-1" y="-1"/>
            <a:ext cx="12192001" cy="5118100"/>
          </a:xfrm>
          <a:prstGeom prst="rect">
            <a:avLst/>
          </a:prstGeom>
        </p:spPr>
      </p:pic>
      <p:pic>
        <p:nvPicPr>
          <p:cNvPr id="5" name="Graphic 4">
            <a:extLst>
              <a:ext uri="{FF2B5EF4-FFF2-40B4-BE49-F238E27FC236}">
                <a16:creationId xmlns:a16="http://schemas.microsoft.com/office/drawing/2014/main" id="{547C6142-33B3-A600-B4C5-F46022A6D6F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2000" y="802636"/>
            <a:ext cx="2736419" cy="1902463"/>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61332" y="5647525"/>
            <a:ext cx="7430168" cy="675485"/>
          </a:xfrm>
          <a:prstGeom prst="rect">
            <a:avLst/>
          </a:prstGeom>
        </p:spPr>
        <p:txBody>
          <a:bodyPr lIns="0" tIns="0" rIns="0" bIns="0">
            <a:spAutoFit/>
          </a:bodyPr>
          <a:lstStyle>
            <a:lvl1pPr>
              <a:lnSpc>
                <a:spcPct val="100000"/>
              </a:lnSpc>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pic>
        <p:nvPicPr>
          <p:cNvPr id="7" name="Graphic 6">
            <a:extLst>
              <a:ext uri="{FF2B5EF4-FFF2-40B4-BE49-F238E27FC236}">
                <a16:creationId xmlns:a16="http://schemas.microsoft.com/office/drawing/2014/main" id="{1523820B-2A8F-9BE8-8B7B-A16737BA3EA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200000" flipH="1">
            <a:off x="10287532" y="3213631"/>
            <a:ext cx="1242487" cy="2566448"/>
          </a:xfrm>
          <a:prstGeom prst="rect">
            <a:avLst/>
          </a:prstGeom>
        </p:spPr>
      </p:pic>
    </p:spTree>
    <p:extLst>
      <p:ext uri="{BB962C8B-B14F-4D97-AF65-F5344CB8AC3E}">
        <p14:creationId xmlns:p14="http://schemas.microsoft.com/office/powerpoint/2010/main" val="521890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D07ED7-CD01-D873-080E-AB02C33CDC6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37" t="22636" r="-37" b="14513"/>
          <a:stretch>
            <a:fillRect/>
          </a:stretch>
        </p:blipFill>
        <p:spPr>
          <a:xfrm flipH="1">
            <a:off x="-4472" y="-3047"/>
            <a:ext cx="12196472" cy="5108448"/>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54079" y="5668591"/>
            <a:ext cx="5542221" cy="731520"/>
          </a:xfrm>
          <a:prstGeom prst="rect">
            <a:avLst/>
          </a:prstGeom>
        </p:spPr>
        <p:txBody>
          <a:bodyPr>
            <a:normAutofit/>
          </a:bodyPr>
          <a:lstStyle>
            <a:lvl1pPr algn="l">
              <a:lnSpc>
                <a:spcPct val="112000"/>
              </a:lnSpc>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pic>
        <p:nvPicPr>
          <p:cNvPr id="5" name="Picture 4">
            <a:extLst>
              <a:ext uri="{FF2B5EF4-FFF2-40B4-BE49-F238E27FC236}">
                <a16:creationId xmlns:a16="http://schemas.microsoft.com/office/drawing/2014/main" id="{1ECC28E6-9ED5-7DB5-A1A0-5983344D22B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472" y="3261727"/>
            <a:ext cx="3072792" cy="1843675"/>
          </a:xfrm>
          <a:prstGeom prst="rect">
            <a:avLst/>
          </a:prstGeom>
        </p:spPr>
      </p:pic>
      <p:pic>
        <p:nvPicPr>
          <p:cNvPr id="6" name="Picture 5">
            <a:extLst>
              <a:ext uri="{FF2B5EF4-FFF2-40B4-BE49-F238E27FC236}">
                <a16:creationId xmlns:a16="http://schemas.microsoft.com/office/drawing/2014/main" id="{915D9B67-0483-7A33-4898-C80D04FB839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26125" y="4590279"/>
            <a:ext cx="2472219" cy="1694688"/>
          </a:xfrm>
          <a:prstGeom prst="rect">
            <a:avLst/>
          </a:prstGeom>
        </p:spPr>
      </p:pic>
    </p:spTree>
    <p:extLst>
      <p:ext uri="{BB962C8B-B14F-4D97-AF65-F5344CB8AC3E}">
        <p14:creationId xmlns:p14="http://schemas.microsoft.com/office/powerpoint/2010/main" val="3937053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D07ED7-CD01-D873-080E-AB02C33CDC6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9842" b="27322"/>
          <a:stretch>
            <a:fillRect/>
          </a:stretch>
        </p:blipFill>
        <p:spPr>
          <a:xfrm>
            <a:off x="-4472" y="-3047"/>
            <a:ext cx="12196472" cy="5108448"/>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54079" y="5668591"/>
            <a:ext cx="5542221" cy="731520"/>
          </a:xfrm>
          <a:prstGeom prst="rect">
            <a:avLst/>
          </a:prstGeom>
        </p:spPr>
        <p:txBody>
          <a:bodyPr>
            <a:normAutofit/>
          </a:bodyPr>
          <a:lstStyle>
            <a:lvl1pPr algn="l">
              <a:lnSpc>
                <a:spcPct val="112000"/>
              </a:lnSpc>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pic>
        <p:nvPicPr>
          <p:cNvPr id="6" name="Picture 5">
            <a:extLst>
              <a:ext uri="{FF2B5EF4-FFF2-40B4-BE49-F238E27FC236}">
                <a16:creationId xmlns:a16="http://schemas.microsoft.com/office/drawing/2014/main" id="{06FC8A42-51FF-12A3-0277-55D851186D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472" y="3261727"/>
            <a:ext cx="3072792" cy="1843675"/>
          </a:xfrm>
          <a:prstGeom prst="rect">
            <a:avLst/>
          </a:prstGeom>
        </p:spPr>
      </p:pic>
      <p:pic>
        <p:nvPicPr>
          <p:cNvPr id="7" name="Picture 6">
            <a:extLst>
              <a:ext uri="{FF2B5EF4-FFF2-40B4-BE49-F238E27FC236}">
                <a16:creationId xmlns:a16="http://schemas.microsoft.com/office/drawing/2014/main" id="{C92EC377-A94B-36E4-FDBA-9EC7D8CBE3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26125" y="4590279"/>
            <a:ext cx="2472219" cy="1694688"/>
          </a:xfrm>
          <a:prstGeom prst="rect">
            <a:avLst/>
          </a:prstGeom>
        </p:spPr>
      </p:pic>
    </p:spTree>
    <p:extLst>
      <p:ext uri="{BB962C8B-B14F-4D97-AF65-F5344CB8AC3E}">
        <p14:creationId xmlns:p14="http://schemas.microsoft.com/office/powerpoint/2010/main" val="1388709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D07ED7-CD01-D873-080E-AB02C33CDC6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36331" b="8421"/>
          <a:stretch>
            <a:fillRect/>
          </a:stretch>
        </p:blipFill>
        <p:spPr>
          <a:xfrm>
            <a:off x="-4472" y="-3047"/>
            <a:ext cx="12196472" cy="5108448"/>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54079" y="5668591"/>
            <a:ext cx="5542221" cy="731520"/>
          </a:xfrm>
          <a:prstGeom prst="rect">
            <a:avLst/>
          </a:prstGeom>
        </p:spPr>
        <p:txBody>
          <a:bodyPr>
            <a:normAutofit/>
          </a:bodyPr>
          <a:lstStyle>
            <a:lvl1pPr algn="l">
              <a:lnSpc>
                <a:spcPct val="112000"/>
              </a:lnSpc>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pic>
        <p:nvPicPr>
          <p:cNvPr id="5" name="Picture 4">
            <a:extLst>
              <a:ext uri="{FF2B5EF4-FFF2-40B4-BE49-F238E27FC236}">
                <a16:creationId xmlns:a16="http://schemas.microsoft.com/office/drawing/2014/main" id="{98CB8D67-6229-E92D-6D14-359D4332A3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26125" y="4590279"/>
            <a:ext cx="2472219" cy="1694688"/>
          </a:xfrm>
          <a:prstGeom prst="rect">
            <a:avLst/>
          </a:prstGeom>
        </p:spPr>
      </p:pic>
      <p:pic>
        <p:nvPicPr>
          <p:cNvPr id="2" name="Picture 1">
            <a:extLst>
              <a:ext uri="{FF2B5EF4-FFF2-40B4-BE49-F238E27FC236}">
                <a16:creationId xmlns:a16="http://schemas.microsoft.com/office/drawing/2014/main" id="{2801BF48-B074-EE42-C8DD-34FC7268A97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72" y="3231999"/>
            <a:ext cx="3120205" cy="1873401"/>
          </a:xfrm>
          <a:prstGeom prst="rect">
            <a:avLst/>
          </a:prstGeom>
        </p:spPr>
      </p:pic>
    </p:spTree>
    <p:extLst>
      <p:ext uri="{BB962C8B-B14F-4D97-AF65-F5344CB8AC3E}">
        <p14:creationId xmlns:p14="http://schemas.microsoft.com/office/powerpoint/2010/main" val="961909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D07ED7-CD01-D873-080E-AB02C33CDC6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37" t="27470" r="-37" b="9736"/>
          <a:stretch>
            <a:fillRect/>
          </a:stretch>
        </p:blipFill>
        <p:spPr>
          <a:xfrm flipH="1">
            <a:off x="-4472" y="-3047"/>
            <a:ext cx="12196472" cy="5108448"/>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54079" y="5668591"/>
            <a:ext cx="5542221" cy="731520"/>
          </a:xfrm>
          <a:prstGeom prst="rect">
            <a:avLst/>
          </a:prstGeom>
        </p:spPr>
        <p:txBody>
          <a:bodyPr>
            <a:normAutofit/>
          </a:bodyPr>
          <a:lstStyle>
            <a:lvl1pPr algn="l">
              <a:lnSpc>
                <a:spcPct val="112000"/>
              </a:lnSpc>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pic>
        <p:nvPicPr>
          <p:cNvPr id="4" name="Picture 3">
            <a:extLst>
              <a:ext uri="{FF2B5EF4-FFF2-40B4-BE49-F238E27FC236}">
                <a16:creationId xmlns:a16="http://schemas.microsoft.com/office/drawing/2014/main" id="{E8E1F190-2E8C-7ADF-0275-F60302865FB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26125" y="4590279"/>
            <a:ext cx="2472219" cy="1694688"/>
          </a:xfrm>
          <a:prstGeom prst="rect">
            <a:avLst/>
          </a:prstGeom>
        </p:spPr>
      </p:pic>
      <p:pic>
        <p:nvPicPr>
          <p:cNvPr id="2" name="Picture 1">
            <a:extLst>
              <a:ext uri="{FF2B5EF4-FFF2-40B4-BE49-F238E27FC236}">
                <a16:creationId xmlns:a16="http://schemas.microsoft.com/office/drawing/2014/main" id="{386EE1CA-89E0-1D84-8797-6003FDF1DE3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72" y="3231999"/>
            <a:ext cx="3120205" cy="1873401"/>
          </a:xfrm>
          <a:prstGeom prst="rect">
            <a:avLst/>
          </a:prstGeom>
        </p:spPr>
      </p:pic>
    </p:spTree>
    <p:extLst>
      <p:ext uri="{BB962C8B-B14F-4D97-AF65-F5344CB8AC3E}">
        <p14:creationId xmlns:p14="http://schemas.microsoft.com/office/powerpoint/2010/main" val="3911785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D07ED7-CD01-D873-080E-AB02C33CDC6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7923"/>
          <a:stretch>
            <a:fillRect/>
          </a:stretch>
        </p:blipFill>
        <p:spPr>
          <a:xfrm flipH="1">
            <a:off x="-4472" y="-3047"/>
            <a:ext cx="12196472" cy="5108448"/>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54079" y="5668591"/>
            <a:ext cx="5542221" cy="731520"/>
          </a:xfrm>
          <a:prstGeom prst="rect">
            <a:avLst/>
          </a:prstGeom>
        </p:spPr>
        <p:txBody>
          <a:bodyPr>
            <a:normAutofit/>
          </a:bodyPr>
          <a:lstStyle>
            <a:lvl1pPr algn="l">
              <a:lnSpc>
                <a:spcPct val="112000"/>
              </a:lnSpc>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pic>
        <p:nvPicPr>
          <p:cNvPr id="5" name="Picture 4">
            <a:extLst>
              <a:ext uri="{FF2B5EF4-FFF2-40B4-BE49-F238E27FC236}">
                <a16:creationId xmlns:a16="http://schemas.microsoft.com/office/drawing/2014/main" id="{0A841EB2-1807-2EC7-15B6-2845A5A300B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472" y="3261727"/>
            <a:ext cx="3072792" cy="1843675"/>
          </a:xfrm>
          <a:prstGeom prst="rect">
            <a:avLst/>
          </a:prstGeom>
        </p:spPr>
      </p:pic>
      <p:pic>
        <p:nvPicPr>
          <p:cNvPr id="6" name="Picture 5">
            <a:extLst>
              <a:ext uri="{FF2B5EF4-FFF2-40B4-BE49-F238E27FC236}">
                <a16:creationId xmlns:a16="http://schemas.microsoft.com/office/drawing/2014/main" id="{88F85454-F230-95A5-48E2-AB49BA96AA5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26125" y="4590279"/>
            <a:ext cx="2472219" cy="1694688"/>
          </a:xfrm>
          <a:prstGeom prst="rect">
            <a:avLst/>
          </a:prstGeom>
        </p:spPr>
      </p:pic>
    </p:spTree>
    <p:extLst>
      <p:ext uri="{BB962C8B-B14F-4D97-AF65-F5344CB8AC3E}">
        <p14:creationId xmlns:p14="http://schemas.microsoft.com/office/powerpoint/2010/main" val="2106058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D07ED7-CD01-D873-080E-AB02C33CDC6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8595" b="18595"/>
          <a:stretch/>
        </p:blipFill>
        <p:spPr>
          <a:xfrm>
            <a:off x="-4472" y="-3047"/>
            <a:ext cx="12196472" cy="5108448"/>
          </a:xfrm>
          <a:prstGeom prst="rect">
            <a:avLst/>
          </a:prstGeom>
        </p:spPr>
      </p:pic>
      <p:sp>
        <p:nvSpPr>
          <p:cNvPr id="8" name="Title 7">
            <a:extLst>
              <a:ext uri="{FF2B5EF4-FFF2-40B4-BE49-F238E27FC236}">
                <a16:creationId xmlns:a16="http://schemas.microsoft.com/office/drawing/2014/main" id="{E8AE6E68-D61C-55D0-29AB-F8704F7585B2}"/>
              </a:ext>
            </a:extLst>
          </p:cNvPr>
          <p:cNvSpPr>
            <a:spLocks noGrp="1"/>
          </p:cNvSpPr>
          <p:nvPr>
            <p:ph type="title" hasCustomPrompt="1"/>
          </p:nvPr>
        </p:nvSpPr>
        <p:spPr>
          <a:xfrm>
            <a:off x="754079" y="5668591"/>
            <a:ext cx="5542221" cy="731520"/>
          </a:xfrm>
          <a:prstGeom prst="rect">
            <a:avLst/>
          </a:prstGeom>
        </p:spPr>
        <p:txBody>
          <a:bodyPr>
            <a:normAutofit/>
          </a:bodyPr>
          <a:lstStyle>
            <a:lvl1pPr algn="l">
              <a:lnSpc>
                <a:spcPct val="112000"/>
              </a:lnSpc>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Presentation Title Here</a:t>
            </a:r>
          </a:p>
        </p:txBody>
      </p:sp>
      <p:pic>
        <p:nvPicPr>
          <p:cNvPr id="5" name="Picture 4">
            <a:extLst>
              <a:ext uri="{FF2B5EF4-FFF2-40B4-BE49-F238E27FC236}">
                <a16:creationId xmlns:a16="http://schemas.microsoft.com/office/drawing/2014/main" id="{2E499F0A-3FCB-CDFD-6AFC-4D7DD8084D3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472" y="3261727"/>
            <a:ext cx="3072792" cy="1843675"/>
          </a:xfrm>
          <a:prstGeom prst="rect">
            <a:avLst/>
          </a:prstGeom>
        </p:spPr>
      </p:pic>
      <p:pic>
        <p:nvPicPr>
          <p:cNvPr id="4" name="Picture 3">
            <a:extLst>
              <a:ext uri="{FF2B5EF4-FFF2-40B4-BE49-F238E27FC236}">
                <a16:creationId xmlns:a16="http://schemas.microsoft.com/office/drawing/2014/main" id="{FFC6A32A-E9DF-A39C-4013-6FC3DB50C35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26125" y="4590279"/>
            <a:ext cx="2472219" cy="1694688"/>
          </a:xfrm>
          <a:prstGeom prst="rect">
            <a:avLst/>
          </a:prstGeom>
        </p:spPr>
      </p:pic>
    </p:spTree>
    <p:extLst>
      <p:ext uri="{BB962C8B-B14F-4D97-AF65-F5344CB8AC3E}">
        <p14:creationId xmlns:p14="http://schemas.microsoft.com/office/powerpoint/2010/main" val="3188012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Slide – Dk Blue 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BA3CB8B-57F4-7BE0-1EDB-7255AF0175FA}"/>
              </a:ext>
            </a:extLst>
          </p:cNvPr>
          <p:cNvPicPr>
            <a:picLocks noChangeAspect="1"/>
          </p:cNvPicPr>
          <p:nvPr userDrawn="1"/>
        </p:nvPicPr>
        <p:blipFill>
          <a:blip>
            <a:extLst>
              <a:ext uri="{96DAC541-7B7A-43D3-8B79-37D633B846F1}">
                <asvg:svgBlip xmlns:asvg="http://schemas.microsoft.com/office/drawing/2016/SVG/main" r:embed="rId2"/>
              </a:ext>
            </a:extLst>
          </a:blip>
          <a:srcRect l="1511" t="2864" r="1845" b="14667"/>
          <a:stretch>
            <a:fillRect/>
          </a:stretch>
        </p:blipFill>
        <p:spPr>
          <a:xfrm>
            <a:off x="-1" y="0"/>
            <a:ext cx="12192001" cy="5852159"/>
          </a:xfrm>
          <a:prstGeom prst="rect">
            <a:avLst/>
          </a:prstGeom>
        </p:spPr>
      </p:pic>
      <p:sp>
        <p:nvSpPr>
          <p:cNvPr id="14" name="Text Placeholder 13">
            <a:extLst>
              <a:ext uri="{FF2B5EF4-FFF2-40B4-BE49-F238E27FC236}">
                <a16:creationId xmlns:a16="http://schemas.microsoft.com/office/drawing/2014/main" id="{39C81559-490A-6AC0-07B4-D97FAC5A28FC}"/>
              </a:ext>
            </a:extLst>
          </p:cNvPr>
          <p:cNvSpPr>
            <a:spLocks noGrp="1"/>
          </p:cNvSpPr>
          <p:nvPr>
            <p:ph type="body" sz="quarter" idx="10" hasCustomPrompt="1"/>
          </p:nvPr>
        </p:nvSpPr>
        <p:spPr>
          <a:xfrm>
            <a:off x="2428111" y="2560320"/>
            <a:ext cx="7335780" cy="731520"/>
          </a:xfrm>
          <a:prstGeom prst="rect">
            <a:avLst/>
          </a:prstGeom>
        </p:spPr>
        <p:txBody>
          <a:bodyPr anchor="ctr">
            <a:normAutofit/>
          </a:bodyPr>
          <a:lstStyle>
            <a:lvl1pPr marL="0" indent="0" algn="ctr">
              <a:buNone/>
              <a:defRPr sz="4267">
                <a:solidFill>
                  <a:schemeClr val="bg1"/>
                </a:solidFill>
                <a:latin typeface="Segoe UI Light" panose="020B0502040204020203" pitchFamily="34" charset="0"/>
                <a:cs typeface="Segoe UI Light" panose="020B0502040204020203" pitchFamily="34" charset="0"/>
              </a:defRPr>
            </a:lvl1pPr>
          </a:lstStyle>
          <a:p>
            <a:pPr lvl="0"/>
            <a:r>
              <a:rPr lang="en-US"/>
              <a:t>Section Title Goes Here</a:t>
            </a:r>
          </a:p>
        </p:txBody>
      </p:sp>
      <p:pic>
        <p:nvPicPr>
          <p:cNvPr id="2" name="Graphic 1">
            <a:extLst>
              <a:ext uri="{FF2B5EF4-FFF2-40B4-BE49-F238E27FC236}">
                <a16:creationId xmlns:a16="http://schemas.microsoft.com/office/drawing/2014/main" id="{D17C57BB-439C-98AF-6F4B-F3EE46C3E6AE}"/>
              </a:ext>
            </a:extLst>
          </p:cNvPr>
          <p:cNvPicPr>
            <a:picLocks noChangeAspect="1"/>
          </p:cNvPicPr>
          <p:nvPr userDrawn="1"/>
        </p:nvPicPr>
        <p:blipFill>
          <a:blip>
            <a:alphaModFix amt="20000"/>
            <a:extLst>
              <a:ext uri="{96DAC541-7B7A-43D3-8B79-37D633B846F1}">
                <asvg:svgBlip xmlns:asvg="http://schemas.microsoft.com/office/drawing/2016/SVG/main" r:embed="rId3"/>
              </a:ext>
            </a:extLst>
          </a:blip>
          <a:srcRect r="89753" b="14667"/>
          <a:stretch>
            <a:fillRect/>
          </a:stretch>
        </p:blipFill>
        <p:spPr>
          <a:xfrm>
            <a:off x="-1" y="0"/>
            <a:ext cx="1054101" cy="5852159"/>
          </a:xfrm>
          <a:prstGeom prst="rect">
            <a:avLst/>
          </a:prstGeom>
        </p:spPr>
      </p:pic>
      <p:pic>
        <p:nvPicPr>
          <p:cNvPr id="10" name="Graphic 9">
            <a:extLst>
              <a:ext uri="{FF2B5EF4-FFF2-40B4-BE49-F238E27FC236}">
                <a16:creationId xmlns:a16="http://schemas.microsoft.com/office/drawing/2014/main" id="{89C75FED-FE30-A101-13E3-B761596BD2B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01600" y="6061653"/>
            <a:ext cx="2120664" cy="586851"/>
          </a:xfrm>
          <a:prstGeom prst="rect">
            <a:avLst/>
          </a:prstGeom>
        </p:spPr>
      </p:pic>
    </p:spTree>
    <p:extLst>
      <p:ext uri="{BB962C8B-B14F-4D97-AF65-F5344CB8AC3E}">
        <p14:creationId xmlns:p14="http://schemas.microsoft.com/office/powerpoint/2010/main" val="283772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Slide – Dk Blue 2">
    <p:bg>
      <p:bgPr>
        <a:solidFill>
          <a:schemeClr val="bg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679E527F-54F0-2D90-DFBE-DBE162A003FB}"/>
              </a:ext>
            </a:extLst>
          </p:cNvPr>
          <p:cNvPicPr>
            <a:picLocks noChangeAspect="1"/>
          </p:cNvPicPr>
          <p:nvPr userDrawn="1"/>
        </p:nvPicPr>
        <p:blipFill>
          <a:blip>
            <a:extLst>
              <a:ext uri="{96DAC541-7B7A-43D3-8B79-37D633B846F1}">
                <asvg:svgBlip xmlns:asvg="http://schemas.microsoft.com/office/drawing/2016/SVG/main" r:embed="rId2"/>
              </a:ext>
            </a:extLst>
          </a:blip>
          <a:srcRect l="1917" t="1917" r="1917" b="1917"/>
          <a:stretch>
            <a:fillRect/>
          </a:stretch>
        </p:blipFill>
        <p:spPr>
          <a:xfrm>
            <a:off x="-1" y="-1"/>
            <a:ext cx="12192001" cy="6858001"/>
          </a:xfrm>
          <a:prstGeom prst="rect">
            <a:avLst/>
          </a:prstGeom>
        </p:spPr>
      </p:pic>
      <p:pic>
        <p:nvPicPr>
          <p:cNvPr id="6" name="Graphic 5">
            <a:extLst>
              <a:ext uri="{FF2B5EF4-FFF2-40B4-BE49-F238E27FC236}">
                <a16:creationId xmlns:a16="http://schemas.microsoft.com/office/drawing/2014/main" id="{F60F9507-F5C5-40B6-2E45-EBECE9066122}"/>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a:off x="7888940" y="-3"/>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pic>
        <p:nvPicPr>
          <p:cNvPr id="9" name="Graphic 8">
            <a:extLst>
              <a:ext uri="{FF2B5EF4-FFF2-40B4-BE49-F238E27FC236}">
                <a16:creationId xmlns:a16="http://schemas.microsoft.com/office/drawing/2014/main" id="{6FA90DAA-8A5A-9658-3665-D201DDE7EE70}"/>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flipH="1" flipV="1">
            <a:off x="0" y="1510552"/>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sp>
        <p:nvSpPr>
          <p:cNvPr id="14" name="Text Placeholder 13">
            <a:extLst>
              <a:ext uri="{FF2B5EF4-FFF2-40B4-BE49-F238E27FC236}">
                <a16:creationId xmlns:a16="http://schemas.microsoft.com/office/drawing/2014/main" id="{39C81559-490A-6AC0-07B4-D97FAC5A28FC}"/>
              </a:ext>
            </a:extLst>
          </p:cNvPr>
          <p:cNvSpPr>
            <a:spLocks noGrp="1"/>
          </p:cNvSpPr>
          <p:nvPr>
            <p:ph type="body" sz="quarter" idx="10" hasCustomPrompt="1"/>
          </p:nvPr>
        </p:nvSpPr>
        <p:spPr>
          <a:xfrm>
            <a:off x="2428111" y="3063240"/>
            <a:ext cx="7335780" cy="731520"/>
          </a:xfrm>
          <a:prstGeom prst="rect">
            <a:avLst/>
          </a:prstGeom>
        </p:spPr>
        <p:txBody>
          <a:bodyPr anchor="ctr">
            <a:normAutofit/>
          </a:bodyPr>
          <a:lstStyle>
            <a:lvl1pPr marL="0" indent="0" algn="ctr">
              <a:buNone/>
              <a:defRPr sz="4267">
                <a:solidFill>
                  <a:schemeClr val="bg1"/>
                </a:solidFill>
                <a:latin typeface="Segoe UI Light" panose="020B0502040204020203" pitchFamily="34" charset="0"/>
                <a:cs typeface="Segoe UI Light" panose="020B0502040204020203" pitchFamily="34" charset="0"/>
              </a:defRPr>
            </a:lvl1pPr>
          </a:lstStyle>
          <a:p>
            <a:pPr lvl="0"/>
            <a:r>
              <a:rPr lang="en-US"/>
              <a:t>Section Title Goes Here</a:t>
            </a:r>
          </a:p>
        </p:txBody>
      </p:sp>
      <p:pic>
        <p:nvPicPr>
          <p:cNvPr id="7" name="Graphic 6">
            <a:extLst>
              <a:ext uri="{FF2B5EF4-FFF2-40B4-BE49-F238E27FC236}">
                <a16:creationId xmlns:a16="http://schemas.microsoft.com/office/drawing/2014/main" id="{2917E0D4-2247-1942-9981-D411C1D95E5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50965" y="6088511"/>
            <a:ext cx="2070505" cy="572969"/>
          </a:xfrm>
          <a:prstGeom prst="rect">
            <a:avLst/>
          </a:prstGeom>
        </p:spPr>
      </p:pic>
    </p:spTree>
    <p:extLst>
      <p:ext uri="{BB962C8B-B14F-4D97-AF65-F5344CB8AC3E}">
        <p14:creationId xmlns:p14="http://schemas.microsoft.com/office/powerpoint/2010/main" val="510729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Slide – Dk Blue 3">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9111716-66E8-77BC-1A53-92ED67639352}"/>
              </a:ext>
            </a:extLst>
          </p:cNvPr>
          <p:cNvPicPr>
            <a:picLocks noChangeAspect="1"/>
          </p:cNvPicPr>
          <p:nvPr userDrawn="1"/>
        </p:nvPicPr>
        <p:blipFill>
          <a:blip>
            <a:extLst>
              <a:ext uri="{96DAC541-7B7A-43D3-8B79-37D633B846F1}">
                <asvg:svgBlip xmlns:asvg="http://schemas.microsoft.com/office/drawing/2016/SVG/main" r:embed="rId2"/>
              </a:ext>
            </a:extLst>
          </a:blip>
          <a:srcRect l="1917" t="1917" r="1917" b="1917"/>
          <a:stretch>
            <a:fillRect/>
          </a:stretch>
        </p:blipFill>
        <p:spPr>
          <a:xfrm>
            <a:off x="-1" y="0"/>
            <a:ext cx="12192001" cy="6858000"/>
          </a:xfrm>
          <a:prstGeom prst="rect">
            <a:avLst/>
          </a:prstGeom>
        </p:spPr>
      </p:pic>
      <p:pic>
        <p:nvPicPr>
          <p:cNvPr id="6" name="Graphic 5">
            <a:extLst>
              <a:ext uri="{FF2B5EF4-FFF2-40B4-BE49-F238E27FC236}">
                <a16:creationId xmlns:a16="http://schemas.microsoft.com/office/drawing/2014/main" id="{DD95CD5A-D652-B934-70EC-BA609AC50323}"/>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a:off x="7888940" y="-3"/>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pic>
        <p:nvPicPr>
          <p:cNvPr id="9" name="Graphic 8">
            <a:extLst>
              <a:ext uri="{FF2B5EF4-FFF2-40B4-BE49-F238E27FC236}">
                <a16:creationId xmlns:a16="http://schemas.microsoft.com/office/drawing/2014/main" id="{245D3849-6384-3043-3128-303D0E330BF7}"/>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flipH="1" flipV="1">
            <a:off x="0" y="1510552"/>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sp>
        <p:nvSpPr>
          <p:cNvPr id="2" name="Text Placeholder 4">
            <a:extLst>
              <a:ext uri="{FF2B5EF4-FFF2-40B4-BE49-F238E27FC236}">
                <a16:creationId xmlns:a16="http://schemas.microsoft.com/office/drawing/2014/main" id="{7443D631-7F1C-7137-340F-9CCFCD7CEB9D}"/>
              </a:ext>
            </a:extLst>
          </p:cNvPr>
          <p:cNvSpPr>
            <a:spLocks noGrp="1"/>
          </p:cNvSpPr>
          <p:nvPr>
            <p:ph type="body" sz="quarter" idx="10" hasCustomPrompt="1"/>
          </p:nvPr>
        </p:nvSpPr>
        <p:spPr>
          <a:xfrm>
            <a:off x="1035051" y="2657624"/>
            <a:ext cx="10401773" cy="938784"/>
          </a:xfrm>
          <a:prstGeom prst="rect">
            <a:avLst/>
          </a:prstGeom>
        </p:spPr>
        <p:txBody>
          <a:bodyPr anchor="ctr">
            <a:normAutofit/>
          </a:bodyPr>
          <a:lstStyle>
            <a:lvl1pPr marL="0" indent="0" algn="ctr">
              <a:buNone/>
              <a:defRPr sz="5333">
                <a:solidFill>
                  <a:schemeClr val="bg1"/>
                </a:solidFill>
                <a:latin typeface="Segoe UI Light" panose="020B0502040204020203" pitchFamily="34" charset="0"/>
                <a:cs typeface="Segoe UI Light" panose="020B0502040204020203" pitchFamily="34" charset="0"/>
              </a:defRPr>
            </a:lvl1pPr>
          </a:lstStyle>
          <a:p>
            <a:pPr lvl="0"/>
            <a:r>
              <a:rPr lang="en-US"/>
              <a:t>Section Title</a:t>
            </a:r>
          </a:p>
        </p:txBody>
      </p:sp>
      <p:sp>
        <p:nvSpPr>
          <p:cNvPr id="3" name="Text Placeholder 4">
            <a:extLst>
              <a:ext uri="{FF2B5EF4-FFF2-40B4-BE49-F238E27FC236}">
                <a16:creationId xmlns:a16="http://schemas.microsoft.com/office/drawing/2014/main" id="{0157A7CA-06C4-69C9-E135-6D473ACF767A}"/>
              </a:ext>
            </a:extLst>
          </p:cNvPr>
          <p:cNvSpPr>
            <a:spLocks noGrp="1"/>
          </p:cNvSpPr>
          <p:nvPr>
            <p:ph type="body" sz="quarter" idx="11" hasCustomPrompt="1"/>
          </p:nvPr>
        </p:nvSpPr>
        <p:spPr>
          <a:xfrm>
            <a:off x="1035051" y="3442996"/>
            <a:ext cx="10401773" cy="938784"/>
          </a:xfrm>
          <a:prstGeom prst="rect">
            <a:avLst/>
          </a:prstGeom>
        </p:spPr>
        <p:txBody>
          <a:bodyPr anchor="ctr">
            <a:normAutofit/>
          </a:bodyPr>
          <a:lstStyle>
            <a:lvl1pPr marL="0" indent="0" algn="ctr">
              <a:buNone/>
              <a:defRPr sz="5333" b="1">
                <a:solidFill>
                  <a:schemeClr val="bg1"/>
                </a:solidFill>
                <a:latin typeface="+mj-lt"/>
                <a:cs typeface="Segoe UI Light" panose="020B0502040204020203" pitchFamily="34" charset="0"/>
              </a:defRPr>
            </a:lvl1pPr>
          </a:lstStyle>
          <a:p>
            <a:pPr lvl="0"/>
            <a:r>
              <a:rPr lang="en-US"/>
              <a:t>Goes Here</a:t>
            </a:r>
          </a:p>
        </p:txBody>
      </p:sp>
      <p:pic>
        <p:nvPicPr>
          <p:cNvPr id="5" name="Graphic 4">
            <a:extLst>
              <a:ext uri="{FF2B5EF4-FFF2-40B4-BE49-F238E27FC236}">
                <a16:creationId xmlns:a16="http://schemas.microsoft.com/office/drawing/2014/main" id="{FE1B9B9A-5DB6-9C60-B15D-9A9B6BE9C09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50965" y="6088511"/>
            <a:ext cx="2070505" cy="572969"/>
          </a:xfrm>
          <a:prstGeom prst="rect">
            <a:avLst/>
          </a:prstGeom>
        </p:spPr>
      </p:pic>
    </p:spTree>
    <p:extLst>
      <p:ext uri="{BB962C8B-B14F-4D97-AF65-F5344CB8AC3E}">
        <p14:creationId xmlns:p14="http://schemas.microsoft.com/office/powerpoint/2010/main" val="1145583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Slide – Purple 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BA3CB8B-57F4-7BE0-1EDB-7255AF0175FA}"/>
              </a:ext>
            </a:extLst>
          </p:cNvPr>
          <p:cNvPicPr>
            <a:picLocks noChangeAspect="1"/>
          </p:cNvPicPr>
          <p:nvPr userDrawn="1"/>
        </p:nvPicPr>
        <p:blipFill>
          <a:blip>
            <a:extLst>
              <a:ext uri="{96DAC541-7B7A-43D3-8B79-37D633B846F1}">
                <asvg:svgBlip xmlns:asvg="http://schemas.microsoft.com/office/drawing/2016/SVG/main" r:embed="rId2"/>
              </a:ext>
            </a:extLst>
          </a:blip>
          <a:srcRect l="1511" t="2864" r="1845" b="14667"/>
          <a:stretch>
            <a:fillRect/>
          </a:stretch>
        </p:blipFill>
        <p:spPr>
          <a:xfrm>
            <a:off x="-1" y="0"/>
            <a:ext cx="12192001" cy="5852159"/>
          </a:xfrm>
          <a:prstGeom prst="rect">
            <a:avLst/>
          </a:prstGeom>
        </p:spPr>
      </p:pic>
      <p:sp>
        <p:nvSpPr>
          <p:cNvPr id="14" name="Text Placeholder 13">
            <a:extLst>
              <a:ext uri="{FF2B5EF4-FFF2-40B4-BE49-F238E27FC236}">
                <a16:creationId xmlns:a16="http://schemas.microsoft.com/office/drawing/2014/main" id="{39C81559-490A-6AC0-07B4-D97FAC5A28FC}"/>
              </a:ext>
            </a:extLst>
          </p:cNvPr>
          <p:cNvSpPr>
            <a:spLocks noGrp="1"/>
          </p:cNvSpPr>
          <p:nvPr>
            <p:ph type="body" sz="quarter" idx="10" hasCustomPrompt="1"/>
          </p:nvPr>
        </p:nvSpPr>
        <p:spPr>
          <a:xfrm>
            <a:off x="2428111" y="2560320"/>
            <a:ext cx="7335780" cy="731520"/>
          </a:xfrm>
          <a:prstGeom prst="rect">
            <a:avLst/>
          </a:prstGeom>
        </p:spPr>
        <p:txBody>
          <a:bodyPr anchor="ctr">
            <a:normAutofit/>
          </a:bodyPr>
          <a:lstStyle>
            <a:lvl1pPr marL="0" indent="0" algn="ctr">
              <a:buNone/>
              <a:defRPr sz="4267">
                <a:solidFill>
                  <a:schemeClr val="bg1"/>
                </a:solidFill>
                <a:latin typeface="Segoe UI Light" panose="020B0502040204020203" pitchFamily="34" charset="0"/>
                <a:cs typeface="Segoe UI Light" panose="020B0502040204020203" pitchFamily="34" charset="0"/>
              </a:defRPr>
            </a:lvl1pPr>
          </a:lstStyle>
          <a:p>
            <a:pPr lvl="0"/>
            <a:r>
              <a:rPr lang="en-US"/>
              <a:t>Section Title Goes Here</a:t>
            </a:r>
          </a:p>
        </p:txBody>
      </p:sp>
      <p:pic>
        <p:nvPicPr>
          <p:cNvPr id="2" name="Graphic 1">
            <a:extLst>
              <a:ext uri="{FF2B5EF4-FFF2-40B4-BE49-F238E27FC236}">
                <a16:creationId xmlns:a16="http://schemas.microsoft.com/office/drawing/2014/main" id="{D17C57BB-439C-98AF-6F4B-F3EE46C3E6AE}"/>
              </a:ext>
            </a:extLst>
          </p:cNvPr>
          <p:cNvPicPr>
            <a:picLocks noChangeAspect="1"/>
          </p:cNvPicPr>
          <p:nvPr userDrawn="1"/>
        </p:nvPicPr>
        <p:blipFill>
          <a:blip>
            <a:alphaModFix amt="20000"/>
            <a:extLst>
              <a:ext uri="{96DAC541-7B7A-43D3-8B79-37D633B846F1}">
                <asvg:svgBlip xmlns:asvg="http://schemas.microsoft.com/office/drawing/2016/SVG/main" r:embed="rId3"/>
              </a:ext>
            </a:extLst>
          </a:blip>
          <a:srcRect r="89753" b="14667"/>
          <a:stretch>
            <a:fillRect/>
          </a:stretch>
        </p:blipFill>
        <p:spPr>
          <a:xfrm>
            <a:off x="-1" y="0"/>
            <a:ext cx="1054101" cy="5852159"/>
          </a:xfrm>
          <a:prstGeom prst="rect">
            <a:avLst/>
          </a:prstGeom>
        </p:spPr>
      </p:pic>
      <p:pic>
        <p:nvPicPr>
          <p:cNvPr id="3" name="Graphic 2">
            <a:extLst>
              <a:ext uri="{FF2B5EF4-FFF2-40B4-BE49-F238E27FC236}">
                <a16:creationId xmlns:a16="http://schemas.microsoft.com/office/drawing/2014/main" id="{A40FBEC1-98BE-B375-4FD8-03F608361AF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46667" y="6121400"/>
            <a:ext cx="1663837" cy="460433"/>
          </a:xfrm>
          <a:prstGeom prst="rect">
            <a:avLst/>
          </a:prstGeom>
        </p:spPr>
      </p:pic>
    </p:spTree>
    <p:extLst>
      <p:ext uri="{BB962C8B-B14F-4D97-AF65-F5344CB8AC3E}">
        <p14:creationId xmlns:p14="http://schemas.microsoft.com/office/powerpoint/2010/main" val="1454482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 Purple 2">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BA3CB8B-57F4-7BE0-1EDB-7255AF0175FA}"/>
              </a:ext>
            </a:extLst>
          </p:cNvPr>
          <p:cNvPicPr>
            <a:picLocks noChangeAspect="1"/>
          </p:cNvPicPr>
          <p:nvPr userDrawn="1"/>
        </p:nvPicPr>
        <p:blipFill>
          <a:blip>
            <a:extLst>
              <a:ext uri="{96DAC541-7B7A-43D3-8B79-37D633B846F1}">
                <asvg:svgBlip xmlns:asvg="http://schemas.microsoft.com/office/drawing/2016/SVG/main" r:embed="rId2"/>
              </a:ext>
            </a:extLst>
          </a:blip>
          <a:srcRect l="1511" t="2864" r="1845" b="14667"/>
          <a:stretch>
            <a:fillRect/>
          </a:stretch>
        </p:blipFill>
        <p:spPr>
          <a:xfrm>
            <a:off x="-1" y="0"/>
            <a:ext cx="12192001" cy="5852159"/>
          </a:xfrm>
          <a:prstGeom prst="rect">
            <a:avLst/>
          </a:prstGeom>
        </p:spPr>
      </p:pic>
      <p:sp>
        <p:nvSpPr>
          <p:cNvPr id="14" name="Text Placeholder 13">
            <a:extLst>
              <a:ext uri="{FF2B5EF4-FFF2-40B4-BE49-F238E27FC236}">
                <a16:creationId xmlns:a16="http://schemas.microsoft.com/office/drawing/2014/main" id="{39C81559-490A-6AC0-07B4-D97FAC5A28FC}"/>
              </a:ext>
            </a:extLst>
          </p:cNvPr>
          <p:cNvSpPr>
            <a:spLocks noGrp="1"/>
          </p:cNvSpPr>
          <p:nvPr>
            <p:ph type="body" sz="quarter" idx="10" hasCustomPrompt="1"/>
          </p:nvPr>
        </p:nvSpPr>
        <p:spPr>
          <a:xfrm>
            <a:off x="2428111" y="2560320"/>
            <a:ext cx="7335780" cy="731520"/>
          </a:xfrm>
          <a:prstGeom prst="rect">
            <a:avLst/>
          </a:prstGeom>
        </p:spPr>
        <p:txBody>
          <a:bodyPr anchor="ctr">
            <a:normAutofit/>
          </a:bodyPr>
          <a:lstStyle>
            <a:lvl1pPr marL="0" indent="0" algn="ctr">
              <a:buNone/>
              <a:defRPr sz="4267">
                <a:solidFill>
                  <a:schemeClr val="bg1"/>
                </a:solidFill>
                <a:latin typeface="Segoe UI Light" panose="020B0502040204020203" pitchFamily="34" charset="0"/>
                <a:cs typeface="Segoe UI Light" panose="020B0502040204020203" pitchFamily="34" charset="0"/>
              </a:defRPr>
            </a:lvl1pPr>
          </a:lstStyle>
          <a:p>
            <a:pPr lvl="0"/>
            <a:r>
              <a:rPr lang="en-US"/>
              <a:t>Section Title Goes Here</a:t>
            </a:r>
          </a:p>
        </p:txBody>
      </p:sp>
      <p:pic>
        <p:nvPicPr>
          <p:cNvPr id="2" name="Graphic 1">
            <a:extLst>
              <a:ext uri="{FF2B5EF4-FFF2-40B4-BE49-F238E27FC236}">
                <a16:creationId xmlns:a16="http://schemas.microsoft.com/office/drawing/2014/main" id="{D17C57BB-439C-98AF-6F4B-F3EE46C3E6AE}"/>
              </a:ext>
            </a:extLst>
          </p:cNvPr>
          <p:cNvPicPr>
            <a:picLocks noChangeAspect="1"/>
          </p:cNvPicPr>
          <p:nvPr userDrawn="1"/>
        </p:nvPicPr>
        <p:blipFill>
          <a:blip>
            <a:alphaModFix amt="20000"/>
            <a:extLst>
              <a:ext uri="{96DAC541-7B7A-43D3-8B79-37D633B846F1}">
                <asvg:svgBlip xmlns:asvg="http://schemas.microsoft.com/office/drawing/2016/SVG/main" r:embed="rId3"/>
              </a:ext>
            </a:extLst>
          </a:blip>
          <a:srcRect r="89753" b="14667"/>
          <a:stretch>
            <a:fillRect/>
          </a:stretch>
        </p:blipFill>
        <p:spPr>
          <a:xfrm>
            <a:off x="-1" y="0"/>
            <a:ext cx="1054101" cy="5852159"/>
          </a:xfrm>
          <a:prstGeom prst="rect">
            <a:avLst/>
          </a:prstGeom>
        </p:spPr>
      </p:pic>
      <p:pic>
        <p:nvPicPr>
          <p:cNvPr id="3" name="Graphic 2">
            <a:extLst>
              <a:ext uri="{FF2B5EF4-FFF2-40B4-BE49-F238E27FC236}">
                <a16:creationId xmlns:a16="http://schemas.microsoft.com/office/drawing/2014/main" id="{895692F1-D98B-96BE-E84B-A9884D06A6D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46667" y="6121400"/>
            <a:ext cx="1663837" cy="460433"/>
          </a:xfrm>
          <a:prstGeom prst="rect">
            <a:avLst/>
          </a:prstGeom>
        </p:spPr>
      </p:pic>
    </p:spTree>
    <p:extLst>
      <p:ext uri="{BB962C8B-B14F-4D97-AF65-F5344CB8AC3E}">
        <p14:creationId xmlns:p14="http://schemas.microsoft.com/office/powerpoint/2010/main" val="2722473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 Purple 3">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8BA3CB8B-57F4-7BE0-1EDB-7255AF0175FA}"/>
              </a:ext>
            </a:extLst>
          </p:cNvPr>
          <p:cNvPicPr>
            <a:picLocks noChangeAspect="1"/>
          </p:cNvPicPr>
          <p:nvPr userDrawn="1"/>
        </p:nvPicPr>
        <p:blipFill>
          <a:blip>
            <a:extLst>
              <a:ext uri="{96DAC541-7B7A-43D3-8B79-37D633B846F1}">
                <asvg:svgBlip xmlns:asvg="http://schemas.microsoft.com/office/drawing/2016/SVG/main" r:embed="rId2"/>
              </a:ext>
            </a:extLst>
          </a:blip>
          <a:srcRect l="1511" t="2864" r="1845" b="14667"/>
          <a:stretch>
            <a:fillRect/>
          </a:stretch>
        </p:blipFill>
        <p:spPr>
          <a:xfrm>
            <a:off x="-1" y="0"/>
            <a:ext cx="12192001" cy="5852159"/>
          </a:xfrm>
          <a:prstGeom prst="rect">
            <a:avLst/>
          </a:prstGeom>
        </p:spPr>
      </p:pic>
      <p:sp>
        <p:nvSpPr>
          <p:cNvPr id="14" name="Text Placeholder 13">
            <a:extLst>
              <a:ext uri="{FF2B5EF4-FFF2-40B4-BE49-F238E27FC236}">
                <a16:creationId xmlns:a16="http://schemas.microsoft.com/office/drawing/2014/main" id="{39C81559-490A-6AC0-07B4-D97FAC5A28FC}"/>
              </a:ext>
            </a:extLst>
          </p:cNvPr>
          <p:cNvSpPr>
            <a:spLocks noGrp="1"/>
          </p:cNvSpPr>
          <p:nvPr>
            <p:ph type="body" sz="quarter" idx="10" hasCustomPrompt="1"/>
          </p:nvPr>
        </p:nvSpPr>
        <p:spPr>
          <a:xfrm>
            <a:off x="2428111" y="2560320"/>
            <a:ext cx="7335780" cy="731520"/>
          </a:xfrm>
          <a:prstGeom prst="rect">
            <a:avLst/>
          </a:prstGeom>
        </p:spPr>
        <p:txBody>
          <a:bodyPr anchor="ctr">
            <a:normAutofit/>
          </a:bodyPr>
          <a:lstStyle>
            <a:lvl1pPr marL="0" indent="0" algn="ctr">
              <a:buNone/>
              <a:defRPr sz="4267">
                <a:solidFill>
                  <a:schemeClr val="bg1"/>
                </a:solidFill>
                <a:latin typeface="Segoe UI Light" panose="020B0502040204020203" pitchFamily="34" charset="0"/>
                <a:cs typeface="Segoe UI Light" panose="020B0502040204020203" pitchFamily="34" charset="0"/>
              </a:defRPr>
            </a:lvl1pPr>
          </a:lstStyle>
          <a:p>
            <a:pPr lvl="0"/>
            <a:r>
              <a:rPr lang="en-US"/>
              <a:t>Section Title Goes Here</a:t>
            </a:r>
          </a:p>
        </p:txBody>
      </p:sp>
      <p:pic>
        <p:nvPicPr>
          <p:cNvPr id="2" name="Graphic 1">
            <a:extLst>
              <a:ext uri="{FF2B5EF4-FFF2-40B4-BE49-F238E27FC236}">
                <a16:creationId xmlns:a16="http://schemas.microsoft.com/office/drawing/2014/main" id="{D17C57BB-439C-98AF-6F4B-F3EE46C3E6AE}"/>
              </a:ext>
            </a:extLst>
          </p:cNvPr>
          <p:cNvPicPr>
            <a:picLocks noChangeAspect="1"/>
          </p:cNvPicPr>
          <p:nvPr userDrawn="1"/>
        </p:nvPicPr>
        <p:blipFill>
          <a:blip>
            <a:alphaModFix amt="20000"/>
            <a:extLst>
              <a:ext uri="{96DAC541-7B7A-43D3-8B79-37D633B846F1}">
                <asvg:svgBlip xmlns:asvg="http://schemas.microsoft.com/office/drawing/2016/SVG/main" r:embed="rId3"/>
              </a:ext>
            </a:extLst>
          </a:blip>
          <a:srcRect r="89753" b="14667"/>
          <a:stretch>
            <a:fillRect/>
          </a:stretch>
        </p:blipFill>
        <p:spPr>
          <a:xfrm>
            <a:off x="-1" y="0"/>
            <a:ext cx="1054101" cy="5852159"/>
          </a:xfrm>
          <a:prstGeom prst="rect">
            <a:avLst/>
          </a:prstGeom>
        </p:spPr>
      </p:pic>
      <p:pic>
        <p:nvPicPr>
          <p:cNvPr id="6" name="Picture 5" descr="A black background with red text&#10;&#10;AI-generated content may be incorrect.">
            <a:extLst>
              <a:ext uri="{FF2B5EF4-FFF2-40B4-BE49-F238E27FC236}">
                <a16:creationId xmlns:a16="http://schemas.microsoft.com/office/drawing/2014/main" id="{DF37621E-232B-2729-EA98-C9322073868B}"/>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381496" y="6114824"/>
            <a:ext cx="3702053" cy="542925"/>
          </a:xfrm>
          <a:prstGeom prst="rect">
            <a:avLst/>
          </a:prstGeom>
        </p:spPr>
      </p:pic>
      <p:pic>
        <p:nvPicPr>
          <p:cNvPr id="3" name="Graphic 2">
            <a:extLst>
              <a:ext uri="{FF2B5EF4-FFF2-40B4-BE49-F238E27FC236}">
                <a16:creationId xmlns:a16="http://schemas.microsoft.com/office/drawing/2014/main" id="{DF3E1A27-CC5D-729A-C538-0EBDCC880DC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46667" y="6121400"/>
            <a:ext cx="1663837" cy="460433"/>
          </a:xfrm>
          <a:prstGeom prst="rect">
            <a:avLst/>
          </a:prstGeom>
        </p:spPr>
      </p:pic>
    </p:spTree>
    <p:extLst>
      <p:ext uri="{BB962C8B-B14F-4D97-AF65-F5344CB8AC3E}">
        <p14:creationId xmlns:p14="http://schemas.microsoft.com/office/powerpoint/2010/main" val="2537358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Slide – Purple 4">
    <p:bg>
      <p:bgPr>
        <a:solidFill>
          <a:schemeClr val="bg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679E527F-54F0-2D90-DFBE-DBE162A003FB}"/>
              </a:ext>
            </a:extLst>
          </p:cNvPr>
          <p:cNvPicPr>
            <a:picLocks noChangeAspect="1"/>
          </p:cNvPicPr>
          <p:nvPr userDrawn="1"/>
        </p:nvPicPr>
        <p:blipFill>
          <a:blip>
            <a:extLst>
              <a:ext uri="{96DAC541-7B7A-43D3-8B79-37D633B846F1}">
                <asvg:svgBlip xmlns:asvg="http://schemas.microsoft.com/office/drawing/2016/SVG/main" r:embed="rId2"/>
              </a:ext>
            </a:extLst>
          </a:blip>
          <a:srcRect l="1917" t="1917" r="1917" b="1917"/>
          <a:stretch>
            <a:fillRect/>
          </a:stretch>
        </p:blipFill>
        <p:spPr>
          <a:xfrm>
            <a:off x="-1" y="-1"/>
            <a:ext cx="12192001" cy="6858001"/>
          </a:xfrm>
          <a:prstGeom prst="rect">
            <a:avLst/>
          </a:prstGeom>
        </p:spPr>
      </p:pic>
      <p:pic>
        <p:nvPicPr>
          <p:cNvPr id="6" name="Graphic 5">
            <a:extLst>
              <a:ext uri="{FF2B5EF4-FFF2-40B4-BE49-F238E27FC236}">
                <a16:creationId xmlns:a16="http://schemas.microsoft.com/office/drawing/2014/main" id="{F60F9507-F5C5-40B6-2E45-EBECE9066122}"/>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a:off x="7888940" y="-3"/>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pic>
        <p:nvPicPr>
          <p:cNvPr id="9" name="Graphic 8">
            <a:extLst>
              <a:ext uri="{FF2B5EF4-FFF2-40B4-BE49-F238E27FC236}">
                <a16:creationId xmlns:a16="http://schemas.microsoft.com/office/drawing/2014/main" id="{6FA90DAA-8A5A-9658-3665-D201DDE7EE70}"/>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flipH="1" flipV="1">
            <a:off x="0" y="1510552"/>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sp>
        <p:nvSpPr>
          <p:cNvPr id="14" name="Text Placeholder 13">
            <a:extLst>
              <a:ext uri="{FF2B5EF4-FFF2-40B4-BE49-F238E27FC236}">
                <a16:creationId xmlns:a16="http://schemas.microsoft.com/office/drawing/2014/main" id="{39C81559-490A-6AC0-07B4-D97FAC5A28FC}"/>
              </a:ext>
            </a:extLst>
          </p:cNvPr>
          <p:cNvSpPr>
            <a:spLocks noGrp="1"/>
          </p:cNvSpPr>
          <p:nvPr>
            <p:ph type="body" sz="quarter" idx="10" hasCustomPrompt="1"/>
          </p:nvPr>
        </p:nvSpPr>
        <p:spPr>
          <a:xfrm>
            <a:off x="2428111" y="3063240"/>
            <a:ext cx="7335780" cy="731520"/>
          </a:xfrm>
          <a:prstGeom prst="rect">
            <a:avLst/>
          </a:prstGeom>
        </p:spPr>
        <p:txBody>
          <a:bodyPr anchor="ctr">
            <a:normAutofit/>
          </a:bodyPr>
          <a:lstStyle>
            <a:lvl1pPr marL="0" indent="0" algn="ctr">
              <a:buNone/>
              <a:defRPr sz="4267">
                <a:solidFill>
                  <a:schemeClr val="bg1"/>
                </a:solidFill>
                <a:latin typeface="Segoe UI Light" panose="020B0502040204020203" pitchFamily="34" charset="0"/>
                <a:cs typeface="Segoe UI Light" panose="020B0502040204020203" pitchFamily="34" charset="0"/>
              </a:defRPr>
            </a:lvl1pPr>
          </a:lstStyle>
          <a:p>
            <a:pPr lvl="0"/>
            <a:r>
              <a:rPr lang="en-US"/>
              <a:t>Section Title Goes Here</a:t>
            </a:r>
          </a:p>
        </p:txBody>
      </p:sp>
      <p:pic>
        <p:nvPicPr>
          <p:cNvPr id="2" name="Graphic 1">
            <a:extLst>
              <a:ext uri="{FF2B5EF4-FFF2-40B4-BE49-F238E27FC236}">
                <a16:creationId xmlns:a16="http://schemas.microsoft.com/office/drawing/2014/main" id="{714B0FDD-AE4F-17A2-7B1F-676E8667C02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50965" y="6088511"/>
            <a:ext cx="2070505" cy="572969"/>
          </a:xfrm>
          <a:prstGeom prst="rect">
            <a:avLst/>
          </a:prstGeom>
        </p:spPr>
      </p:pic>
    </p:spTree>
    <p:extLst>
      <p:ext uri="{BB962C8B-B14F-4D97-AF65-F5344CB8AC3E}">
        <p14:creationId xmlns:p14="http://schemas.microsoft.com/office/powerpoint/2010/main" val="1815788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Slide – Purple 5">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9111716-66E8-77BC-1A53-92ED67639352}"/>
              </a:ext>
            </a:extLst>
          </p:cNvPr>
          <p:cNvPicPr>
            <a:picLocks noChangeAspect="1"/>
          </p:cNvPicPr>
          <p:nvPr userDrawn="1"/>
        </p:nvPicPr>
        <p:blipFill>
          <a:blip>
            <a:extLst>
              <a:ext uri="{96DAC541-7B7A-43D3-8B79-37D633B846F1}">
                <asvg:svgBlip xmlns:asvg="http://schemas.microsoft.com/office/drawing/2016/SVG/main" r:embed="rId2"/>
              </a:ext>
            </a:extLst>
          </a:blip>
          <a:srcRect l="1917" t="1917" r="1917" b="1917"/>
          <a:stretch>
            <a:fillRect/>
          </a:stretch>
        </p:blipFill>
        <p:spPr>
          <a:xfrm>
            <a:off x="-1" y="0"/>
            <a:ext cx="12192001" cy="6858000"/>
          </a:xfrm>
          <a:prstGeom prst="rect">
            <a:avLst/>
          </a:prstGeom>
        </p:spPr>
      </p:pic>
      <p:pic>
        <p:nvPicPr>
          <p:cNvPr id="6" name="Graphic 5">
            <a:extLst>
              <a:ext uri="{FF2B5EF4-FFF2-40B4-BE49-F238E27FC236}">
                <a16:creationId xmlns:a16="http://schemas.microsoft.com/office/drawing/2014/main" id="{DD95CD5A-D652-B934-70EC-BA609AC50323}"/>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a:off x="7888940" y="-3"/>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pic>
        <p:nvPicPr>
          <p:cNvPr id="9" name="Graphic 8">
            <a:extLst>
              <a:ext uri="{FF2B5EF4-FFF2-40B4-BE49-F238E27FC236}">
                <a16:creationId xmlns:a16="http://schemas.microsoft.com/office/drawing/2014/main" id="{245D3849-6384-3043-3128-303D0E330BF7}"/>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flipH="1" flipV="1">
            <a:off x="0" y="1510552"/>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sp>
        <p:nvSpPr>
          <p:cNvPr id="2" name="Text Placeholder 4">
            <a:extLst>
              <a:ext uri="{FF2B5EF4-FFF2-40B4-BE49-F238E27FC236}">
                <a16:creationId xmlns:a16="http://schemas.microsoft.com/office/drawing/2014/main" id="{7443D631-7F1C-7137-340F-9CCFCD7CEB9D}"/>
              </a:ext>
            </a:extLst>
          </p:cNvPr>
          <p:cNvSpPr>
            <a:spLocks noGrp="1"/>
          </p:cNvSpPr>
          <p:nvPr>
            <p:ph type="body" sz="quarter" idx="10" hasCustomPrompt="1"/>
          </p:nvPr>
        </p:nvSpPr>
        <p:spPr>
          <a:xfrm>
            <a:off x="1035051" y="2657624"/>
            <a:ext cx="10401773" cy="938784"/>
          </a:xfrm>
          <a:prstGeom prst="rect">
            <a:avLst/>
          </a:prstGeom>
        </p:spPr>
        <p:txBody>
          <a:bodyPr anchor="ctr">
            <a:normAutofit/>
          </a:bodyPr>
          <a:lstStyle>
            <a:lvl1pPr marL="0" indent="0" algn="ctr">
              <a:buNone/>
              <a:defRPr sz="5333">
                <a:solidFill>
                  <a:schemeClr val="bg1"/>
                </a:solidFill>
                <a:latin typeface="Segoe UI Light" panose="020B0502040204020203" pitchFamily="34" charset="0"/>
                <a:cs typeface="Segoe UI Light" panose="020B0502040204020203" pitchFamily="34" charset="0"/>
              </a:defRPr>
            </a:lvl1pPr>
          </a:lstStyle>
          <a:p>
            <a:pPr lvl="0"/>
            <a:r>
              <a:rPr lang="en-US"/>
              <a:t>Section Title</a:t>
            </a:r>
          </a:p>
        </p:txBody>
      </p:sp>
      <p:sp>
        <p:nvSpPr>
          <p:cNvPr id="3" name="Text Placeholder 4">
            <a:extLst>
              <a:ext uri="{FF2B5EF4-FFF2-40B4-BE49-F238E27FC236}">
                <a16:creationId xmlns:a16="http://schemas.microsoft.com/office/drawing/2014/main" id="{0157A7CA-06C4-69C9-E135-6D473ACF767A}"/>
              </a:ext>
            </a:extLst>
          </p:cNvPr>
          <p:cNvSpPr>
            <a:spLocks noGrp="1"/>
          </p:cNvSpPr>
          <p:nvPr>
            <p:ph type="body" sz="quarter" idx="11" hasCustomPrompt="1"/>
          </p:nvPr>
        </p:nvSpPr>
        <p:spPr>
          <a:xfrm>
            <a:off x="1035051" y="3442996"/>
            <a:ext cx="10401773" cy="938784"/>
          </a:xfrm>
          <a:prstGeom prst="rect">
            <a:avLst/>
          </a:prstGeom>
        </p:spPr>
        <p:txBody>
          <a:bodyPr anchor="ctr">
            <a:normAutofit/>
          </a:bodyPr>
          <a:lstStyle>
            <a:lvl1pPr marL="0" indent="0" algn="ctr">
              <a:buNone/>
              <a:defRPr sz="5333" b="1">
                <a:solidFill>
                  <a:schemeClr val="bg1"/>
                </a:solidFill>
                <a:latin typeface="+mj-lt"/>
                <a:cs typeface="Segoe UI Light" panose="020B0502040204020203" pitchFamily="34" charset="0"/>
              </a:defRPr>
            </a:lvl1pPr>
          </a:lstStyle>
          <a:p>
            <a:pPr lvl="0"/>
            <a:r>
              <a:rPr lang="en-US"/>
              <a:t>Goes Here</a:t>
            </a:r>
          </a:p>
        </p:txBody>
      </p:sp>
      <p:pic>
        <p:nvPicPr>
          <p:cNvPr id="5" name="Graphic 4">
            <a:extLst>
              <a:ext uri="{FF2B5EF4-FFF2-40B4-BE49-F238E27FC236}">
                <a16:creationId xmlns:a16="http://schemas.microsoft.com/office/drawing/2014/main" id="{E9F08432-801C-3687-8234-CF0885A3C0F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50965" y="6088511"/>
            <a:ext cx="2070505" cy="572969"/>
          </a:xfrm>
          <a:prstGeom prst="rect">
            <a:avLst/>
          </a:prstGeom>
        </p:spPr>
      </p:pic>
    </p:spTree>
    <p:extLst>
      <p:ext uri="{BB962C8B-B14F-4D97-AF65-F5344CB8AC3E}">
        <p14:creationId xmlns:p14="http://schemas.microsoft.com/office/powerpoint/2010/main" val="23607783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Slid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Graphic 3">
            <a:extLst>
              <a:ext uri="{FF2B5EF4-FFF2-40B4-BE49-F238E27FC236}">
                <a16:creationId xmlns:a16="http://schemas.microsoft.com/office/drawing/2014/main" id="{D599BED9-4F64-74F0-9671-FE82B08AED15}"/>
              </a:ext>
            </a:extLst>
          </p:cNvPr>
          <p:cNvPicPr>
            <a:picLocks noChangeAspect="1"/>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6" name="Graphic 5">
            <a:extLst>
              <a:ext uri="{FF2B5EF4-FFF2-40B4-BE49-F238E27FC236}">
                <a16:creationId xmlns:a16="http://schemas.microsoft.com/office/drawing/2014/main" id="{2E76DBE9-D0E1-C777-3736-89F32F856BE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1298109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Graphic 3">
            <a:extLst>
              <a:ext uri="{FF2B5EF4-FFF2-40B4-BE49-F238E27FC236}">
                <a16:creationId xmlns:a16="http://schemas.microsoft.com/office/drawing/2014/main" id="{D599BED9-4F64-74F0-9671-FE82B08AED15}"/>
              </a:ext>
            </a:extLst>
          </p:cNvPr>
          <p:cNvPicPr>
            <a:picLocks noChangeAspect="1"/>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7" name="Picture 6" descr="A black background with red text&#10;&#10;AI-generated content may be incorrect.">
            <a:extLst>
              <a:ext uri="{FF2B5EF4-FFF2-40B4-BE49-F238E27FC236}">
                <a16:creationId xmlns:a16="http://schemas.microsoft.com/office/drawing/2014/main" id="{9BD974E1-FA44-F851-9FED-C8F36F0552D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910" t="8394" r="2084" b="8239"/>
          <a:stretch>
            <a:fillRect/>
          </a:stretch>
        </p:blipFill>
        <p:spPr>
          <a:xfrm>
            <a:off x="769835" y="6114824"/>
            <a:ext cx="3702053" cy="542925"/>
          </a:xfrm>
          <a:prstGeom prst="rect">
            <a:avLst/>
          </a:prstGeom>
        </p:spPr>
      </p:pic>
      <p:pic>
        <p:nvPicPr>
          <p:cNvPr id="6" name="Graphic 5">
            <a:extLst>
              <a:ext uri="{FF2B5EF4-FFF2-40B4-BE49-F238E27FC236}">
                <a16:creationId xmlns:a16="http://schemas.microsoft.com/office/drawing/2014/main" id="{C9C620D9-DD5C-CB2A-429F-305D43B1076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4290776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F636C69-00F5-3CA0-F8F4-E951F2BDAD66}"/>
              </a:ext>
            </a:extLst>
          </p:cNvPr>
          <p:cNvPicPr>
            <a:picLocks noChangeAspect="1"/>
          </p:cNvPicPr>
          <p:nvPr userDrawn="1"/>
        </p:nvPicPr>
        <p:blipFill>
          <a:blip>
            <a:extLst>
              <a:ext uri="{96DAC541-7B7A-43D3-8B79-37D633B846F1}">
                <asvg:svgBlip xmlns:asvg="http://schemas.microsoft.com/office/drawing/2016/SVG/main" r:embed="rId2"/>
              </a:ext>
            </a:extLst>
          </a:blip>
          <a:srcRect r="47778" b="40008"/>
          <a:stretch>
            <a:fillRect/>
          </a:stretch>
        </p:blipFill>
        <p:spPr>
          <a:xfrm rot="16200000" flipV="1">
            <a:off x="-189088" y="3831444"/>
            <a:ext cx="3581403" cy="2471711"/>
          </a:xfrm>
          <a:prstGeom prst="rect">
            <a:avLst/>
          </a:prstGeom>
        </p:spPr>
      </p:pic>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4" name="Content Placeholder 2">
            <a:extLst>
              <a:ext uri="{FF2B5EF4-FFF2-40B4-BE49-F238E27FC236}">
                <a16:creationId xmlns:a16="http://schemas.microsoft.com/office/drawing/2014/main" id="{035D88FE-8CEC-C865-DC97-1131B2D1C858}"/>
              </a:ext>
            </a:extLst>
          </p:cNvPr>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Graphic 13">
            <a:extLst>
              <a:ext uri="{FF2B5EF4-FFF2-40B4-BE49-F238E27FC236}">
                <a16:creationId xmlns:a16="http://schemas.microsoft.com/office/drawing/2014/main" id="{CE5E6DA7-B72D-7950-1F27-586EE6F74C90}"/>
              </a:ext>
            </a:extLst>
          </p:cNvPr>
          <p:cNvPicPr/>
          <p:nvPr userDrawn="1"/>
        </p:nvPicPr>
        <p:blipFill>
          <a:blip>
            <a:extLst>
              <a:ext uri="{96DAC541-7B7A-43D3-8B79-37D633B846F1}">
                <asvg:svgBlip xmlns:asvg="http://schemas.microsoft.com/office/drawing/2016/SVG/main" r:embed="rId3"/>
              </a:ext>
            </a:extLst>
          </a:blip>
          <a:srcRect t="46667" b="-1"/>
          <a:stretch>
            <a:fillRect/>
          </a:stretch>
        </p:blipFill>
        <p:spPr>
          <a:xfrm rot="5400000">
            <a:off x="-3246120" y="3246120"/>
            <a:ext cx="6858000" cy="365760"/>
          </a:xfrm>
          <a:prstGeom prst="rect">
            <a:avLst/>
          </a:prstGeom>
        </p:spPr>
      </p:pic>
      <p:pic>
        <p:nvPicPr>
          <p:cNvPr id="15" name="Graphic 14">
            <a:extLst>
              <a:ext uri="{FF2B5EF4-FFF2-40B4-BE49-F238E27FC236}">
                <a16:creationId xmlns:a16="http://schemas.microsoft.com/office/drawing/2014/main" id="{A2EFE819-128D-A1AA-5BCE-93F343DF65CC}"/>
              </a:ext>
            </a:extLst>
          </p:cNvPr>
          <p:cNvPicPr>
            <a:picLocks noChangeAspect="1"/>
          </p:cNvPicPr>
          <p:nvPr userDrawn="1"/>
        </p:nvPicPr>
        <p:blipFill>
          <a:blip>
            <a:extLst>
              <a:ext uri="{96DAC541-7B7A-43D3-8B79-37D633B846F1}">
                <asvg:svgBlip xmlns:asvg="http://schemas.microsoft.com/office/drawing/2016/SVG/main" r:embed="rId4"/>
              </a:ext>
            </a:extLst>
          </a:blip>
          <a:srcRect t="59992" r="47778" b="31130"/>
          <a:stretch>
            <a:fillRect/>
          </a:stretch>
        </p:blipFill>
        <p:spPr>
          <a:xfrm rot="16200000" flipV="1">
            <a:off x="-1607828" y="4884421"/>
            <a:ext cx="3581403" cy="365756"/>
          </a:xfrm>
          <a:prstGeom prst="rect">
            <a:avLst/>
          </a:prstGeom>
        </p:spPr>
      </p:pic>
      <p:pic>
        <p:nvPicPr>
          <p:cNvPr id="5" name="Graphic 4">
            <a:extLst>
              <a:ext uri="{FF2B5EF4-FFF2-40B4-BE49-F238E27FC236}">
                <a16:creationId xmlns:a16="http://schemas.microsoft.com/office/drawing/2014/main" id="{8098A179-9191-60E0-5D56-22106D3D7F0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7733545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Content Slide 4">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F343B19-F149-7223-8022-A65AD499459C}"/>
              </a:ext>
            </a:extLst>
          </p:cNvPr>
          <p:cNvPicPr>
            <a:picLocks noChangeAspect="1"/>
          </p:cNvPicPr>
          <p:nvPr userDrawn="1"/>
        </p:nvPicPr>
        <p:blipFill>
          <a:blip>
            <a:extLst>
              <a:ext uri="{96DAC541-7B7A-43D3-8B79-37D633B846F1}">
                <asvg:svgBlip xmlns:asvg="http://schemas.microsoft.com/office/drawing/2016/SVG/main" r:embed="rId2"/>
              </a:ext>
            </a:extLst>
          </a:blip>
          <a:srcRect l="719" r="719" b="82222"/>
          <a:stretch>
            <a:fillRect/>
          </a:stretch>
        </p:blipFill>
        <p:spPr>
          <a:xfrm>
            <a:off x="-1" y="-4"/>
            <a:ext cx="12192001" cy="1219201"/>
          </a:xfrm>
          <a:prstGeom prst="rect">
            <a:avLst/>
          </a:prstGeom>
        </p:spPr>
      </p:pic>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bg1"/>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31D94EA-CBCB-A096-2E90-96287060DD6B}"/>
              </a:ext>
            </a:extLst>
          </p:cNvPr>
          <p:cNvSpPr/>
          <p:nvPr userDrawn="1"/>
        </p:nvSpPr>
        <p:spPr>
          <a:xfrm>
            <a:off x="11785600" y="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1" name="Rectangle 10">
            <a:extLst>
              <a:ext uri="{FF2B5EF4-FFF2-40B4-BE49-F238E27FC236}">
                <a16:creationId xmlns:a16="http://schemas.microsoft.com/office/drawing/2014/main" id="{4D68BCD5-D02F-FD1E-352C-80BA5C4A3838}"/>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12" name="Rectangle 11">
            <a:extLst>
              <a:ext uri="{FF2B5EF4-FFF2-40B4-BE49-F238E27FC236}">
                <a16:creationId xmlns:a16="http://schemas.microsoft.com/office/drawing/2014/main" id="{11608C6F-6EB1-D092-ACBB-BDFDF9CD8613}"/>
              </a:ext>
            </a:extLst>
          </p:cNvPr>
          <p:cNvSpPr/>
          <p:nvPr userDrawn="1"/>
        </p:nvSpPr>
        <p:spPr>
          <a:xfrm>
            <a:off x="11785597" y="812800"/>
            <a:ext cx="406401" cy="406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13" name="Graphic 12">
            <a:extLst>
              <a:ext uri="{FF2B5EF4-FFF2-40B4-BE49-F238E27FC236}">
                <a16:creationId xmlns:a16="http://schemas.microsoft.com/office/drawing/2014/main" id="{62CC6067-6B4C-075C-1751-429B15711BEE}"/>
              </a:ext>
            </a:extLst>
          </p:cNvPr>
          <p:cNvPicPr/>
          <p:nvPr userDrawn="1"/>
        </p:nvPicPr>
        <p:blipFill>
          <a:blip>
            <a:extLst>
              <a:ext uri="{96DAC541-7B7A-43D3-8B79-37D633B846F1}">
                <asvg:svgBlip xmlns:asvg="http://schemas.microsoft.com/office/drawing/2016/SVG/main" r:embed="rId3"/>
              </a:ext>
            </a:extLst>
          </a:blip>
          <a:srcRect/>
          <a:stretch/>
        </p:blipFill>
        <p:spPr>
          <a:xfrm>
            <a:off x="11602716" y="1136171"/>
            <a:ext cx="365760" cy="365760"/>
          </a:xfrm>
          <a:prstGeom prst="rect">
            <a:avLst/>
          </a:prstGeom>
        </p:spPr>
      </p:pic>
      <p:pic>
        <p:nvPicPr>
          <p:cNvPr id="9" name="Picture 8" descr="A black background with red text&#10;&#10;AI-generated content may be incorrect.">
            <a:extLst>
              <a:ext uri="{FF2B5EF4-FFF2-40B4-BE49-F238E27FC236}">
                <a16:creationId xmlns:a16="http://schemas.microsoft.com/office/drawing/2014/main" id="{86616C0C-BD64-D3D3-7039-D0E99A90919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758188" y="6114824"/>
            <a:ext cx="3702053" cy="542925"/>
          </a:xfrm>
          <a:prstGeom prst="rect">
            <a:avLst/>
          </a:prstGeom>
        </p:spPr>
      </p:pic>
      <p:pic>
        <p:nvPicPr>
          <p:cNvPr id="5" name="Graphic 4">
            <a:extLst>
              <a:ext uri="{FF2B5EF4-FFF2-40B4-BE49-F238E27FC236}">
                <a16:creationId xmlns:a16="http://schemas.microsoft.com/office/drawing/2014/main" id="{349D5C73-7072-7A2D-1563-B25EAC64A61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7244545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Content Slide 5">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F343B19-F149-7223-8022-A65AD499459C}"/>
              </a:ext>
            </a:extLst>
          </p:cNvPr>
          <p:cNvPicPr>
            <a:picLocks noChangeAspect="1"/>
          </p:cNvPicPr>
          <p:nvPr userDrawn="1"/>
        </p:nvPicPr>
        <p:blipFill>
          <a:blip>
            <a:extLst>
              <a:ext uri="{96DAC541-7B7A-43D3-8B79-37D633B846F1}">
                <asvg:svgBlip xmlns:asvg="http://schemas.microsoft.com/office/drawing/2016/SVG/main" r:embed="rId2"/>
              </a:ext>
            </a:extLst>
          </a:blip>
          <a:srcRect l="719" r="719" b="82222"/>
          <a:stretch>
            <a:fillRect/>
          </a:stretch>
        </p:blipFill>
        <p:spPr>
          <a:xfrm>
            <a:off x="-1" y="-4"/>
            <a:ext cx="12192001" cy="1219201"/>
          </a:xfrm>
          <a:prstGeom prst="rect">
            <a:avLst/>
          </a:prstGeom>
        </p:spPr>
      </p:pic>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bg1"/>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31D94EA-CBCB-A096-2E90-96287060DD6B}"/>
              </a:ext>
            </a:extLst>
          </p:cNvPr>
          <p:cNvSpPr/>
          <p:nvPr userDrawn="1"/>
        </p:nvSpPr>
        <p:spPr>
          <a:xfrm>
            <a:off x="11785600" y="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1" name="Rectangle 10">
            <a:extLst>
              <a:ext uri="{FF2B5EF4-FFF2-40B4-BE49-F238E27FC236}">
                <a16:creationId xmlns:a16="http://schemas.microsoft.com/office/drawing/2014/main" id="{4D68BCD5-D02F-FD1E-352C-80BA5C4A3838}"/>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12" name="Rectangle 11">
            <a:extLst>
              <a:ext uri="{FF2B5EF4-FFF2-40B4-BE49-F238E27FC236}">
                <a16:creationId xmlns:a16="http://schemas.microsoft.com/office/drawing/2014/main" id="{11608C6F-6EB1-D092-ACBB-BDFDF9CD8613}"/>
              </a:ext>
            </a:extLst>
          </p:cNvPr>
          <p:cNvSpPr/>
          <p:nvPr userDrawn="1"/>
        </p:nvSpPr>
        <p:spPr>
          <a:xfrm>
            <a:off x="11785597" y="812800"/>
            <a:ext cx="406401" cy="406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13" name="Graphic 12">
            <a:extLst>
              <a:ext uri="{FF2B5EF4-FFF2-40B4-BE49-F238E27FC236}">
                <a16:creationId xmlns:a16="http://schemas.microsoft.com/office/drawing/2014/main" id="{62CC6067-6B4C-075C-1751-429B15711BEE}"/>
              </a:ext>
            </a:extLst>
          </p:cNvPr>
          <p:cNvPicPr/>
          <p:nvPr userDrawn="1"/>
        </p:nvPicPr>
        <p:blipFill>
          <a:blip>
            <a:extLst>
              <a:ext uri="{96DAC541-7B7A-43D3-8B79-37D633B846F1}">
                <asvg:svgBlip xmlns:asvg="http://schemas.microsoft.com/office/drawing/2016/SVG/main" r:embed="rId3"/>
              </a:ext>
            </a:extLst>
          </a:blip>
          <a:srcRect/>
          <a:stretch/>
        </p:blipFill>
        <p:spPr>
          <a:xfrm>
            <a:off x="11602716" y="1136171"/>
            <a:ext cx="365760" cy="365760"/>
          </a:xfrm>
          <a:prstGeom prst="rect">
            <a:avLst/>
          </a:prstGeom>
        </p:spPr>
      </p:pic>
      <p:pic>
        <p:nvPicPr>
          <p:cNvPr id="6" name="Picture 5" descr="A black background with red text&#10;&#10;AI-generated content may be incorrect.">
            <a:extLst>
              <a:ext uri="{FF2B5EF4-FFF2-40B4-BE49-F238E27FC236}">
                <a16:creationId xmlns:a16="http://schemas.microsoft.com/office/drawing/2014/main" id="{E34DA543-9D72-1AE4-F297-ED9A3699406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758188" y="6114824"/>
            <a:ext cx="3702053" cy="542925"/>
          </a:xfrm>
          <a:prstGeom prst="rect">
            <a:avLst/>
          </a:prstGeom>
        </p:spPr>
      </p:pic>
      <p:pic>
        <p:nvPicPr>
          <p:cNvPr id="7" name="Graphic 6">
            <a:extLst>
              <a:ext uri="{FF2B5EF4-FFF2-40B4-BE49-F238E27FC236}">
                <a16:creationId xmlns:a16="http://schemas.microsoft.com/office/drawing/2014/main" id="{72031F5A-57F2-B10B-9F2E-189F8F3FE1CB}"/>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1934532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Content Slide 6">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8CD44920-3E49-C6BD-CD2A-240418D383A4}"/>
              </a:ext>
            </a:extLst>
          </p:cNvPr>
          <p:cNvGrpSpPr>
            <a:grpSpLocks/>
          </p:cNvGrpSpPr>
          <p:nvPr userDrawn="1"/>
        </p:nvGrpSpPr>
        <p:grpSpPr>
          <a:xfrm>
            <a:off x="11441448" y="431801"/>
            <a:ext cx="480835" cy="480836"/>
            <a:chOff x="10897739" y="431965"/>
            <a:chExt cx="863933" cy="863933"/>
          </a:xfrm>
          <a:solidFill>
            <a:schemeClr val="accent5"/>
          </a:solidFill>
        </p:grpSpPr>
        <p:sp>
          <p:nvSpPr>
            <p:cNvPr id="5" name="Rectangle 4">
              <a:extLst>
                <a:ext uri="{FF2B5EF4-FFF2-40B4-BE49-F238E27FC236}">
                  <a16:creationId xmlns:a16="http://schemas.microsoft.com/office/drawing/2014/main" id="{C47DAC1B-90F5-FF21-3B2B-5D5DFA5A6006}"/>
                </a:ext>
              </a:extLst>
            </p:cNvPr>
            <p:cNvSpPr>
              <a:spLocks/>
            </p:cNvSpPr>
            <p:nvPr/>
          </p:nvSpPr>
          <p:spPr>
            <a:xfrm>
              <a:off x="10897739" y="431967"/>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6" name="Rectangle 5">
              <a:extLst>
                <a:ext uri="{FF2B5EF4-FFF2-40B4-BE49-F238E27FC236}">
                  <a16:creationId xmlns:a16="http://schemas.microsoft.com/office/drawing/2014/main" id="{140D9E87-3CFB-6AF2-3BC2-8B326B0E4AA0}"/>
                </a:ext>
              </a:extLst>
            </p:cNvPr>
            <p:cNvSpPr>
              <a:spLocks/>
            </p:cNvSpPr>
            <p:nvPr/>
          </p:nvSpPr>
          <p:spPr>
            <a:xfrm>
              <a:off x="11329705" y="431965"/>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7" name="Rectangle 6">
              <a:extLst>
                <a:ext uri="{FF2B5EF4-FFF2-40B4-BE49-F238E27FC236}">
                  <a16:creationId xmlns:a16="http://schemas.microsoft.com/office/drawing/2014/main" id="{10B2839A-1979-904C-AB14-63A7FB4F8184}"/>
                </a:ext>
              </a:extLst>
            </p:cNvPr>
            <p:cNvSpPr>
              <a:spLocks/>
            </p:cNvSpPr>
            <p:nvPr/>
          </p:nvSpPr>
          <p:spPr>
            <a:xfrm>
              <a:off x="11329705" y="863932"/>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pic>
        <p:nvPicPr>
          <p:cNvPr id="9" name="Graphic 8">
            <a:extLst>
              <a:ext uri="{FF2B5EF4-FFF2-40B4-BE49-F238E27FC236}">
                <a16:creationId xmlns:a16="http://schemas.microsoft.com/office/drawing/2014/main" id="{7C6A3B55-2E0E-D8AC-E93A-5E5485CCC95C}"/>
              </a:ext>
            </a:extLst>
          </p:cNvPr>
          <p:cNvPicPr/>
          <p:nvPr userDrawn="1"/>
        </p:nvPicPr>
        <p:blipFill>
          <a:blip>
            <a:extLst>
              <a:ext uri="{96DAC541-7B7A-43D3-8B79-37D633B846F1}">
                <asvg:svgBlip xmlns:asvg="http://schemas.microsoft.com/office/drawing/2016/SVG/main" r:embed="rId2"/>
              </a:ext>
            </a:extLst>
          </a:blip>
          <a:stretch>
            <a:fillRect/>
          </a:stretch>
        </p:blipFill>
        <p:spPr>
          <a:xfrm>
            <a:off x="11561637" y="792424"/>
            <a:ext cx="240417" cy="240419"/>
          </a:xfrm>
          <a:prstGeom prst="rect">
            <a:avLst/>
          </a:prstGeom>
        </p:spPr>
      </p:pic>
      <p:pic>
        <p:nvPicPr>
          <p:cNvPr id="10" name="Graphic 9">
            <a:extLst>
              <a:ext uri="{FF2B5EF4-FFF2-40B4-BE49-F238E27FC236}">
                <a16:creationId xmlns:a16="http://schemas.microsoft.com/office/drawing/2014/main" id="{D769E300-DB8A-001B-756C-DA40C8886171}"/>
              </a:ext>
            </a:extLst>
          </p:cNvPr>
          <p:cNvPicPr>
            <a:picLocks noChangeAspect="1"/>
          </p:cNvPicPr>
          <p:nvPr userDrawn="1"/>
        </p:nvPicPr>
        <p:blipFill>
          <a:blip>
            <a:extLst>
              <a:ext uri="{96DAC541-7B7A-43D3-8B79-37D633B846F1}">
                <asvg:svgBlip xmlns:asvg="http://schemas.microsoft.com/office/drawing/2016/SVG/main" r:embed="rId3"/>
              </a:ext>
            </a:extLst>
          </a:blip>
          <a:srcRect t="1" r="26478" b="68220"/>
          <a:stretch>
            <a:fillRect/>
          </a:stretch>
        </p:blipFill>
        <p:spPr>
          <a:xfrm rot="5400000">
            <a:off x="-3073156" y="3073153"/>
            <a:ext cx="6858001" cy="711693"/>
          </a:xfrm>
          <a:prstGeom prst="rect">
            <a:avLst/>
          </a:prstGeom>
        </p:spPr>
      </p:pic>
      <p:pic>
        <p:nvPicPr>
          <p:cNvPr id="12" name="Picture 11" descr="A black background with red text&#10;&#10;AI-generated content may be incorrect.">
            <a:extLst>
              <a:ext uri="{FF2B5EF4-FFF2-40B4-BE49-F238E27FC236}">
                <a16:creationId xmlns:a16="http://schemas.microsoft.com/office/drawing/2014/main" id="{5C56E230-E9FF-E3DF-4077-25B54A6FBF3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381496" y="6114824"/>
            <a:ext cx="3702053" cy="542925"/>
          </a:xfrm>
          <a:prstGeom prst="rect">
            <a:avLst/>
          </a:prstGeom>
        </p:spPr>
      </p:pic>
      <p:pic>
        <p:nvPicPr>
          <p:cNvPr id="8" name="Graphic 7">
            <a:extLst>
              <a:ext uri="{FF2B5EF4-FFF2-40B4-BE49-F238E27FC236}">
                <a16:creationId xmlns:a16="http://schemas.microsoft.com/office/drawing/2014/main" id="{85D6777F-40E8-AA59-8C0B-281741E4EED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1637355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tent Slide 7">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2" name="Rectangle 41">
            <a:extLst>
              <a:ext uri="{FF2B5EF4-FFF2-40B4-BE49-F238E27FC236}">
                <a16:creationId xmlns:a16="http://schemas.microsoft.com/office/drawing/2014/main" id="{98C8948B-2FA5-5BEC-8F89-CBE3CC1A5F37}"/>
              </a:ext>
            </a:extLst>
          </p:cNvPr>
          <p:cNvSpPr/>
          <p:nvPr userDrawn="1"/>
        </p:nvSpPr>
        <p:spPr>
          <a:xfrm>
            <a:off x="11785600" y="0"/>
            <a:ext cx="406401" cy="406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43" name="Rectangle 42">
            <a:extLst>
              <a:ext uri="{FF2B5EF4-FFF2-40B4-BE49-F238E27FC236}">
                <a16:creationId xmlns:a16="http://schemas.microsoft.com/office/drawing/2014/main" id="{8688350E-1717-7EF1-38DA-7759BEA9F08B}"/>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44" name="Rectangle 43">
            <a:extLst>
              <a:ext uri="{FF2B5EF4-FFF2-40B4-BE49-F238E27FC236}">
                <a16:creationId xmlns:a16="http://schemas.microsoft.com/office/drawing/2014/main" id="{4DF2B174-A19E-F647-8A4A-6B5FE64D0ECF}"/>
              </a:ext>
            </a:extLst>
          </p:cNvPr>
          <p:cNvSpPr/>
          <p:nvPr userDrawn="1"/>
        </p:nvSpPr>
        <p:spPr>
          <a:xfrm>
            <a:off x="11785597" y="81280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45" name="Graphic 44">
            <a:extLst>
              <a:ext uri="{FF2B5EF4-FFF2-40B4-BE49-F238E27FC236}">
                <a16:creationId xmlns:a16="http://schemas.microsoft.com/office/drawing/2014/main" id="{36D204D2-EC98-156D-3F1F-41BA49692804}"/>
              </a:ext>
            </a:extLst>
          </p:cNvPr>
          <p:cNvPicPr/>
          <p:nvPr userDrawn="1"/>
        </p:nvPicPr>
        <p:blipFill>
          <a:blip>
            <a:extLst>
              <a:ext uri="{96DAC541-7B7A-43D3-8B79-37D633B846F1}">
                <asvg:svgBlip xmlns:asvg="http://schemas.microsoft.com/office/drawing/2016/SVG/main" r:embed="rId2"/>
              </a:ext>
            </a:extLst>
          </a:blip>
          <a:srcRect/>
          <a:stretch/>
        </p:blipFill>
        <p:spPr>
          <a:xfrm>
            <a:off x="11602716" y="1136171"/>
            <a:ext cx="365760" cy="365760"/>
          </a:xfrm>
          <a:prstGeom prst="rect">
            <a:avLst/>
          </a:prstGeom>
        </p:spPr>
      </p:pic>
      <p:pic>
        <p:nvPicPr>
          <p:cNvPr id="4" name="Graphic 3">
            <a:extLst>
              <a:ext uri="{FF2B5EF4-FFF2-40B4-BE49-F238E27FC236}">
                <a16:creationId xmlns:a16="http://schemas.microsoft.com/office/drawing/2014/main" id="{319108DA-2CEB-66D9-7D2A-2483FA391E76}"/>
              </a:ext>
            </a:extLst>
          </p:cNvPr>
          <p:cNvPicPr>
            <a:picLocks noChangeAspect="1"/>
          </p:cNvPicPr>
          <p:nvPr userDrawn="1"/>
        </p:nvPicPr>
        <p:blipFill>
          <a:blip>
            <a:extLst>
              <a:ext uri="{96DAC541-7B7A-43D3-8B79-37D633B846F1}">
                <asvg:svgBlip xmlns:asvg="http://schemas.microsoft.com/office/drawing/2016/SVG/main" r:embed="rId3"/>
              </a:ext>
            </a:extLst>
          </a:blip>
          <a:srcRect t="46667" b="-1"/>
          <a:stretch>
            <a:fillRect/>
          </a:stretch>
        </p:blipFill>
        <p:spPr>
          <a:xfrm rot="5400000">
            <a:off x="-3246120" y="3246120"/>
            <a:ext cx="6858000" cy="365760"/>
          </a:xfrm>
          <a:prstGeom prst="rect">
            <a:avLst/>
          </a:prstGeom>
        </p:spPr>
      </p:pic>
      <p:pic>
        <p:nvPicPr>
          <p:cNvPr id="6" name="Graphic 5">
            <a:extLst>
              <a:ext uri="{FF2B5EF4-FFF2-40B4-BE49-F238E27FC236}">
                <a16:creationId xmlns:a16="http://schemas.microsoft.com/office/drawing/2014/main" id="{7398ED58-7A13-8EF6-9580-AE23477F354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539045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tent Slide 8">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2" name="Rectangle 41">
            <a:extLst>
              <a:ext uri="{FF2B5EF4-FFF2-40B4-BE49-F238E27FC236}">
                <a16:creationId xmlns:a16="http://schemas.microsoft.com/office/drawing/2014/main" id="{98C8948B-2FA5-5BEC-8F89-CBE3CC1A5F37}"/>
              </a:ext>
            </a:extLst>
          </p:cNvPr>
          <p:cNvSpPr/>
          <p:nvPr userDrawn="1"/>
        </p:nvSpPr>
        <p:spPr>
          <a:xfrm>
            <a:off x="11785600" y="0"/>
            <a:ext cx="406401" cy="406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43" name="Rectangle 42">
            <a:extLst>
              <a:ext uri="{FF2B5EF4-FFF2-40B4-BE49-F238E27FC236}">
                <a16:creationId xmlns:a16="http://schemas.microsoft.com/office/drawing/2014/main" id="{8688350E-1717-7EF1-38DA-7759BEA9F08B}"/>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44" name="Rectangle 43">
            <a:extLst>
              <a:ext uri="{FF2B5EF4-FFF2-40B4-BE49-F238E27FC236}">
                <a16:creationId xmlns:a16="http://schemas.microsoft.com/office/drawing/2014/main" id="{4DF2B174-A19E-F647-8A4A-6B5FE64D0ECF}"/>
              </a:ext>
            </a:extLst>
          </p:cNvPr>
          <p:cNvSpPr/>
          <p:nvPr userDrawn="1"/>
        </p:nvSpPr>
        <p:spPr>
          <a:xfrm>
            <a:off x="11785597" y="81280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45" name="Graphic 44">
            <a:extLst>
              <a:ext uri="{FF2B5EF4-FFF2-40B4-BE49-F238E27FC236}">
                <a16:creationId xmlns:a16="http://schemas.microsoft.com/office/drawing/2014/main" id="{36D204D2-EC98-156D-3F1F-41BA49692804}"/>
              </a:ext>
            </a:extLst>
          </p:cNvPr>
          <p:cNvPicPr/>
          <p:nvPr userDrawn="1"/>
        </p:nvPicPr>
        <p:blipFill>
          <a:blip>
            <a:extLst>
              <a:ext uri="{96DAC541-7B7A-43D3-8B79-37D633B846F1}">
                <asvg:svgBlip xmlns:asvg="http://schemas.microsoft.com/office/drawing/2016/SVG/main" r:embed="rId2"/>
              </a:ext>
            </a:extLst>
          </a:blip>
          <a:srcRect/>
          <a:stretch/>
        </p:blipFill>
        <p:spPr>
          <a:xfrm>
            <a:off x="11602716" y="1136171"/>
            <a:ext cx="365760" cy="365760"/>
          </a:xfrm>
          <a:prstGeom prst="rect">
            <a:avLst/>
          </a:prstGeom>
        </p:spPr>
      </p:pic>
      <p:pic>
        <p:nvPicPr>
          <p:cNvPr id="4" name="Graphic 3">
            <a:extLst>
              <a:ext uri="{FF2B5EF4-FFF2-40B4-BE49-F238E27FC236}">
                <a16:creationId xmlns:a16="http://schemas.microsoft.com/office/drawing/2014/main" id="{319108DA-2CEB-66D9-7D2A-2483FA391E76}"/>
              </a:ext>
            </a:extLst>
          </p:cNvPr>
          <p:cNvPicPr>
            <a:picLocks noChangeAspect="1"/>
          </p:cNvPicPr>
          <p:nvPr userDrawn="1"/>
        </p:nvPicPr>
        <p:blipFill>
          <a:blip>
            <a:extLst>
              <a:ext uri="{96DAC541-7B7A-43D3-8B79-37D633B846F1}">
                <asvg:svgBlip xmlns:asvg="http://schemas.microsoft.com/office/drawing/2016/SVG/main" r:embed="rId3"/>
              </a:ext>
            </a:extLst>
          </a:blip>
          <a:srcRect t="46667" b="-1"/>
          <a:stretch>
            <a:fillRect/>
          </a:stretch>
        </p:blipFill>
        <p:spPr>
          <a:xfrm rot="5400000">
            <a:off x="-3246120" y="3246120"/>
            <a:ext cx="6858000" cy="365760"/>
          </a:xfrm>
          <a:prstGeom prst="rect">
            <a:avLst/>
          </a:prstGeom>
        </p:spPr>
      </p:pic>
      <p:pic>
        <p:nvPicPr>
          <p:cNvPr id="7" name="Picture 6" descr="A black background with red text&#10;&#10;AI-generated content may be incorrect.">
            <a:extLst>
              <a:ext uri="{FF2B5EF4-FFF2-40B4-BE49-F238E27FC236}">
                <a16:creationId xmlns:a16="http://schemas.microsoft.com/office/drawing/2014/main" id="{927A239E-F684-2C87-A0AF-69C11A17327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758188" y="6114824"/>
            <a:ext cx="3702053" cy="542925"/>
          </a:xfrm>
          <a:prstGeom prst="rect">
            <a:avLst/>
          </a:prstGeom>
        </p:spPr>
      </p:pic>
      <p:pic>
        <p:nvPicPr>
          <p:cNvPr id="6" name="Graphic 5">
            <a:extLst>
              <a:ext uri="{FF2B5EF4-FFF2-40B4-BE49-F238E27FC236}">
                <a16:creationId xmlns:a16="http://schemas.microsoft.com/office/drawing/2014/main" id="{5D0ADDB9-02EC-DD2D-38C1-32A3318C287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10267713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Slide 9">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50FF986-D201-1AF5-6FAE-447906B6EBEA}"/>
              </a:ext>
            </a:extLst>
          </p:cNvPr>
          <p:cNvPicPr>
            <a:picLocks noChangeAspect="1"/>
          </p:cNvPicPr>
          <p:nvPr userDrawn="1"/>
        </p:nvPicPr>
        <p:blipFill>
          <a:blip>
            <a:extLst>
              <a:ext uri="{96DAC541-7B7A-43D3-8B79-37D633B846F1}">
                <asvg:svgBlip xmlns:asvg="http://schemas.microsoft.com/office/drawing/2016/SVG/main" r:embed="rId2"/>
              </a:ext>
            </a:extLst>
          </a:blip>
          <a:srcRect l="56574" t="3769" r="2177" b="24814"/>
          <a:stretch>
            <a:fillRect/>
          </a:stretch>
        </p:blipFill>
        <p:spPr>
          <a:xfrm>
            <a:off x="6897509" y="-1"/>
            <a:ext cx="5294491" cy="5156199"/>
          </a:xfrm>
          <a:prstGeom prst="rect">
            <a:avLst/>
          </a:prstGeom>
        </p:spPr>
      </p:pic>
      <p:sp>
        <p:nvSpPr>
          <p:cNvPr id="3" name="Rectangle 2">
            <a:extLst>
              <a:ext uri="{FF2B5EF4-FFF2-40B4-BE49-F238E27FC236}">
                <a16:creationId xmlns:a16="http://schemas.microsoft.com/office/drawing/2014/main" id="{50A38B7B-2B99-67D2-33CF-265900CC8730}"/>
              </a:ext>
            </a:extLst>
          </p:cNvPr>
          <p:cNvSpPr/>
          <p:nvPr userDrawn="1"/>
        </p:nvSpPr>
        <p:spPr>
          <a:xfrm>
            <a:off x="11785600" y="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0" name="Rectangle 9">
            <a:extLst>
              <a:ext uri="{FF2B5EF4-FFF2-40B4-BE49-F238E27FC236}">
                <a16:creationId xmlns:a16="http://schemas.microsoft.com/office/drawing/2014/main" id="{2050F997-A2D1-2FE4-7074-39D0532C70C5}"/>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11" name="Rectangle 10">
            <a:extLst>
              <a:ext uri="{FF2B5EF4-FFF2-40B4-BE49-F238E27FC236}">
                <a16:creationId xmlns:a16="http://schemas.microsoft.com/office/drawing/2014/main" id="{72273D8E-B6B1-F762-1C09-631875075D8C}"/>
              </a:ext>
            </a:extLst>
          </p:cNvPr>
          <p:cNvSpPr/>
          <p:nvPr userDrawn="1"/>
        </p:nvSpPr>
        <p:spPr>
          <a:xfrm>
            <a:off x="11785597" y="812800"/>
            <a:ext cx="406401" cy="406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4" name="Graphic 3">
            <a:extLst>
              <a:ext uri="{FF2B5EF4-FFF2-40B4-BE49-F238E27FC236}">
                <a16:creationId xmlns:a16="http://schemas.microsoft.com/office/drawing/2014/main" id="{053A58AB-13EC-917E-1BCB-D67267B04DB8}"/>
              </a:ext>
            </a:extLst>
          </p:cNvPr>
          <p:cNvPicPr/>
          <p:nvPr userDrawn="1"/>
        </p:nvPicPr>
        <p:blipFill>
          <a:blip>
            <a:extLst>
              <a:ext uri="{96DAC541-7B7A-43D3-8B79-37D633B846F1}">
                <asvg:svgBlip xmlns:asvg="http://schemas.microsoft.com/office/drawing/2016/SVG/main" r:embed="rId3"/>
              </a:ext>
            </a:extLst>
          </a:blip>
          <a:srcRect/>
          <a:stretch/>
        </p:blipFill>
        <p:spPr>
          <a:xfrm>
            <a:off x="11602716" y="1136171"/>
            <a:ext cx="365760" cy="365760"/>
          </a:xfrm>
          <a:prstGeom prst="rect">
            <a:avLst/>
          </a:prstGeom>
        </p:spPr>
      </p:pic>
      <p:sp>
        <p:nvSpPr>
          <p:cNvPr id="7" name="Text Placeholder 11">
            <a:extLst>
              <a:ext uri="{FF2B5EF4-FFF2-40B4-BE49-F238E27FC236}">
                <a16:creationId xmlns:a16="http://schemas.microsoft.com/office/drawing/2014/main" id="{72EAF084-E0C7-515D-A4D4-C1B9BD4C0403}"/>
              </a:ext>
            </a:extLst>
          </p:cNvPr>
          <p:cNvSpPr>
            <a:spLocks noGrp="1"/>
          </p:cNvSpPr>
          <p:nvPr>
            <p:ph type="body" sz="quarter" idx="14" hasCustomPrompt="1"/>
          </p:nvPr>
        </p:nvSpPr>
        <p:spPr>
          <a:xfrm>
            <a:off x="609897" y="1456267"/>
            <a:ext cx="4240145" cy="4512733"/>
          </a:xfrm>
          <a:prstGeom prst="rect">
            <a:avLst/>
          </a:prstGeom>
        </p:spPr>
        <p:txBody>
          <a:bodyPr vert="horz"/>
          <a:lstStyle>
            <a:lvl1pPr>
              <a:spcBef>
                <a:spcPts val="600"/>
              </a:spcBef>
              <a:buFont typeface="Arial"/>
              <a:buNone/>
              <a:defRPr lang="en-US" sz="2133" b="0" i="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311151" indent="-311151">
              <a:spcBef>
                <a:spcPts val="600"/>
              </a:spcBef>
              <a:buFont typeface="Wingdings" panose="05000000000000000000" pitchFamily="2" charset="2"/>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690033" indent="-378884">
              <a:spcBef>
                <a:spcPts val="600"/>
              </a:spcBef>
              <a:buFont typeface="System Font Regular"/>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068917" indent="-378884">
              <a:spcBef>
                <a:spcPts val="600"/>
              </a:spcBef>
              <a:buFont typeface="Wingdings" panose="05000000000000000000" pitchFamily="2" charset="2"/>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447800" indent="-378884">
              <a:spcBef>
                <a:spcPts val="600"/>
              </a:spcBef>
              <a:buFont typeface="System Font Regular"/>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Text Placeholder 14">
            <a:extLst>
              <a:ext uri="{FF2B5EF4-FFF2-40B4-BE49-F238E27FC236}">
                <a16:creationId xmlns:a16="http://schemas.microsoft.com/office/drawing/2014/main" id="{C8B96C1C-50EC-1EC3-BA6D-6F7403B1CC2A}"/>
              </a:ext>
            </a:extLst>
          </p:cNvPr>
          <p:cNvSpPr>
            <a:spLocks noGrp="1"/>
          </p:cNvSpPr>
          <p:nvPr>
            <p:ph type="body" sz="quarter" idx="15" hasCustomPrompt="1"/>
          </p:nvPr>
        </p:nvSpPr>
        <p:spPr>
          <a:xfrm>
            <a:off x="609600" y="298365"/>
            <a:ext cx="4240144" cy="711200"/>
          </a:xfrm>
          <a:prstGeom prst="rect">
            <a:avLst/>
          </a:prstGeom>
        </p:spPr>
        <p:txBody>
          <a:bodyPr vert="horz"/>
          <a:lstStyle>
            <a:lvl1pPr>
              <a:buNone/>
              <a:defRPr lang="en-US" sz="4267" b="0" i="0" dirty="0">
                <a:solidFill>
                  <a:schemeClr val="tx1">
                    <a:lumMod val="50000"/>
                  </a:schemeClr>
                </a:solidFill>
                <a:latin typeface="Segoe UI Light" panose="020B0502040204020203" pitchFamily="34" charset="0"/>
                <a:ea typeface="Segoe UI Light" panose="020B0502040204020203" pitchFamily="34" charset="0"/>
                <a:cs typeface="Segoe UI Light" panose="020B0502040204020203" pitchFamily="34" charset="0"/>
              </a:defRPr>
            </a:lvl1pPr>
            <a:lvl2pPr>
              <a:buNone/>
              <a:defRPr/>
            </a:lvl2pPr>
            <a:lvl3pPr>
              <a:buNone/>
              <a:defRPr/>
            </a:lvl3pPr>
            <a:lvl4pPr>
              <a:buNone/>
              <a:defRPr/>
            </a:lvl4pPr>
            <a:lvl5pPr>
              <a:buNone/>
              <a:defRPr/>
            </a:lvl5pPr>
          </a:lstStyle>
          <a:p>
            <a:pPr lvl="0"/>
            <a:r>
              <a:rPr lang="en-US"/>
              <a:t>Master Title</a:t>
            </a:r>
          </a:p>
        </p:txBody>
      </p:sp>
      <p:sp>
        <p:nvSpPr>
          <p:cNvPr id="9" name="Picture Placeholder 2">
            <a:extLst>
              <a:ext uri="{FF2B5EF4-FFF2-40B4-BE49-F238E27FC236}">
                <a16:creationId xmlns:a16="http://schemas.microsoft.com/office/drawing/2014/main" id="{159938D2-2491-FAA0-C35E-8B408A66AB93}"/>
              </a:ext>
            </a:extLst>
          </p:cNvPr>
          <p:cNvSpPr>
            <a:spLocks noGrp="1"/>
          </p:cNvSpPr>
          <p:nvPr>
            <p:ph type="pic" sz="quarter" idx="12"/>
          </p:nvPr>
        </p:nvSpPr>
        <p:spPr>
          <a:xfrm>
            <a:off x="5572533" y="812800"/>
            <a:ext cx="5806659" cy="5156200"/>
          </a:xfrm>
          <a:prstGeom prst="rect">
            <a:avLst/>
          </a:prstGeom>
          <a:solidFill>
            <a:schemeClr val="bg1">
              <a:lumMod val="95000"/>
            </a:schemeClr>
          </a:solidFill>
        </p:spPr>
        <p:txBody>
          <a:bodyPr anchor="ctr"/>
          <a:lstStyle>
            <a:lvl1pPr marL="0" indent="0" algn="ctr">
              <a:buNone/>
              <a:defRPr>
                <a:solidFill>
                  <a:schemeClr val="tx1"/>
                </a:solidFill>
                <a:latin typeface="Segoe UI" panose="020B0500000101010101" pitchFamily="34" charset="-127"/>
                <a:ea typeface="Segoe UI" panose="020B0500000101010101" pitchFamily="34" charset="-127"/>
                <a:cs typeface="Segoe UI" panose="020B0500000101010101" pitchFamily="34" charset="-127"/>
              </a:defRPr>
            </a:lvl1pPr>
          </a:lstStyle>
          <a:p>
            <a:r>
              <a:rPr lang="en-US"/>
              <a:t>Click icon to add picture</a:t>
            </a:r>
          </a:p>
        </p:txBody>
      </p:sp>
      <p:pic>
        <p:nvPicPr>
          <p:cNvPr id="6" name="Graphic 5">
            <a:extLst>
              <a:ext uri="{FF2B5EF4-FFF2-40B4-BE49-F238E27FC236}">
                <a16:creationId xmlns:a16="http://schemas.microsoft.com/office/drawing/2014/main" id="{AF88282F-6660-F620-0030-E365443EA20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22966051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Slide 10">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50FF986-D201-1AF5-6FAE-447906B6EBEA}"/>
              </a:ext>
            </a:extLst>
          </p:cNvPr>
          <p:cNvPicPr>
            <a:picLocks noChangeAspect="1"/>
          </p:cNvPicPr>
          <p:nvPr userDrawn="1"/>
        </p:nvPicPr>
        <p:blipFill>
          <a:blip>
            <a:extLst>
              <a:ext uri="{96DAC541-7B7A-43D3-8B79-37D633B846F1}">
                <asvg:svgBlip xmlns:asvg="http://schemas.microsoft.com/office/drawing/2016/SVG/main" r:embed="rId2"/>
              </a:ext>
            </a:extLst>
          </a:blip>
          <a:srcRect l="56574" t="3769" r="2177" b="24814"/>
          <a:stretch>
            <a:fillRect/>
          </a:stretch>
        </p:blipFill>
        <p:spPr>
          <a:xfrm>
            <a:off x="6897509" y="-1"/>
            <a:ext cx="5294491" cy="5156199"/>
          </a:xfrm>
          <a:prstGeom prst="rect">
            <a:avLst/>
          </a:prstGeom>
        </p:spPr>
      </p:pic>
      <p:sp>
        <p:nvSpPr>
          <p:cNvPr id="3" name="Rectangle 2">
            <a:extLst>
              <a:ext uri="{FF2B5EF4-FFF2-40B4-BE49-F238E27FC236}">
                <a16:creationId xmlns:a16="http://schemas.microsoft.com/office/drawing/2014/main" id="{50A38B7B-2B99-67D2-33CF-265900CC8730}"/>
              </a:ext>
            </a:extLst>
          </p:cNvPr>
          <p:cNvSpPr/>
          <p:nvPr userDrawn="1"/>
        </p:nvSpPr>
        <p:spPr>
          <a:xfrm>
            <a:off x="11785600" y="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0" name="Rectangle 9">
            <a:extLst>
              <a:ext uri="{FF2B5EF4-FFF2-40B4-BE49-F238E27FC236}">
                <a16:creationId xmlns:a16="http://schemas.microsoft.com/office/drawing/2014/main" id="{2050F997-A2D1-2FE4-7074-39D0532C70C5}"/>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11" name="Rectangle 10">
            <a:extLst>
              <a:ext uri="{FF2B5EF4-FFF2-40B4-BE49-F238E27FC236}">
                <a16:creationId xmlns:a16="http://schemas.microsoft.com/office/drawing/2014/main" id="{72273D8E-B6B1-F762-1C09-631875075D8C}"/>
              </a:ext>
            </a:extLst>
          </p:cNvPr>
          <p:cNvSpPr/>
          <p:nvPr userDrawn="1"/>
        </p:nvSpPr>
        <p:spPr>
          <a:xfrm>
            <a:off x="11785597" y="812800"/>
            <a:ext cx="406401" cy="406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4" name="Graphic 3">
            <a:extLst>
              <a:ext uri="{FF2B5EF4-FFF2-40B4-BE49-F238E27FC236}">
                <a16:creationId xmlns:a16="http://schemas.microsoft.com/office/drawing/2014/main" id="{053A58AB-13EC-917E-1BCB-D67267B04DB8}"/>
              </a:ext>
            </a:extLst>
          </p:cNvPr>
          <p:cNvPicPr/>
          <p:nvPr userDrawn="1"/>
        </p:nvPicPr>
        <p:blipFill>
          <a:blip>
            <a:extLst>
              <a:ext uri="{96DAC541-7B7A-43D3-8B79-37D633B846F1}">
                <asvg:svgBlip xmlns:asvg="http://schemas.microsoft.com/office/drawing/2016/SVG/main" r:embed="rId3"/>
              </a:ext>
            </a:extLst>
          </a:blip>
          <a:srcRect/>
          <a:stretch/>
        </p:blipFill>
        <p:spPr>
          <a:xfrm>
            <a:off x="11602716" y="1136171"/>
            <a:ext cx="365760" cy="365760"/>
          </a:xfrm>
          <a:prstGeom prst="rect">
            <a:avLst/>
          </a:prstGeom>
        </p:spPr>
      </p:pic>
      <p:sp>
        <p:nvSpPr>
          <p:cNvPr id="7" name="Text Placeholder 11">
            <a:extLst>
              <a:ext uri="{FF2B5EF4-FFF2-40B4-BE49-F238E27FC236}">
                <a16:creationId xmlns:a16="http://schemas.microsoft.com/office/drawing/2014/main" id="{72EAF084-E0C7-515D-A4D4-C1B9BD4C0403}"/>
              </a:ext>
            </a:extLst>
          </p:cNvPr>
          <p:cNvSpPr>
            <a:spLocks noGrp="1"/>
          </p:cNvSpPr>
          <p:nvPr>
            <p:ph type="body" sz="quarter" idx="14" hasCustomPrompt="1"/>
          </p:nvPr>
        </p:nvSpPr>
        <p:spPr>
          <a:xfrm>
            <a:off x="609897" y="1456267"/>
            <a:ext cx="4240145" cy="4512733"/>
          </a:xfrm>
          <a:prstGeom prst="rect">
            <a:avLst/>
          </a:prstGeom>
        </p:spPr>
        <p:txBody>
          <a:bodyPr vert="horz"/>
          <a:lstStyle>
            <a:lvl1pPr>
              <a:spcBef>
                <a:spcPts val="600"/>
              </a:spcBef>
              <a:buFont typeface="Arial"/>
              <a:buNone/>
              <a:defRPr lang="en-US" sz="2133" b="0" i="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311151" indent="-311151">
              <a:spcBef>
                <a:spcPts val="600"/>
              </a:spcBef>
              <a:buFont typeface="Wingdings" panose="05000000000000000000" pitchFamily="2" charset="2"/>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690033" indent="-378884">
              <a:spcBef>
                <a:spcPts val="600"/>
              </a:spcBef>
              <a:buFont typeface="System Font Regular"/>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068917" indent="-378884">
              <a:spcBef>
                <a:spcPts val="600"/>
              </a:spcBef>
              <a:buFont typeface="Wingdings" panose="05000000000000000000" pitchFamily="2" charset="2"/>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447800" indent="-378884">
              <a:spcBef>
                <a:spcPts val="600"/>
              </a:spcBef>
              <a:buFont typeface="System Font Regular"/>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Text Placeholder 14">
            <a:extLst>
              <a:ext uri="{FF2B5EF4-FFF2-40B4-BE49-F238E27FC236}">
                <a16:creationId xmlns:a16="http://schemas.microsoft.com/office/drawing/2014/main" id="{C8B96C1C-50EC-1EC3-BA6D-6F7403B1CC2A}"/>
              </a:ext>
            </a:extLst>
          </p:cNvPr>
          <p:cNvSpPr>
            <a:spLocks noGrp="1"/>
          </p:cNvSpPr>
          <p:nvPr>
            <p:ph type="body" sz="quarter" idx="15" hasCustomPrompt="1"/>
          </p:nvPr>
        </p:nvSpPr>
        <p:spPr>
          <a:xfrm>
            <a:off x="609600" y="298365"/>
            <a:ext cx="4240144" cy="711200"/>
          </a:xfrm>
          <a:prstGeom prst="rect">
            <a:avLst/>
          </a:prstGeom>
        </p:spPr>
        <p:txBody>
          <a:bodyPr vert="horz"/>
          <a:lstStyle>
            <a:lvl1pPr>
              <a:buNone/>
              <a:defRPr lang="en-US" sz="4267" b="0" i="0" dirty="0">
                <a:solidFill>
                  <a:schemeClr val="tx1">
                    <a:lumMod val="50000"/>
                  </a:schemeClr>
                </a:solidFill>
                <a:latin typeface="Segoe UI Light" panose="020B0502040204020203" pitchFamily="34" charset="0"/>
                <a:ea typeface="Segoe UI Light" panose="020B0502040204020203" pitchFamily="34" charset="0"/>
                <a:cs typeface="Segoe UI Light" panose="020B0502040204020203" pitchFamily="34" charset="0"/>
              </a:defRPr>
            </a:lvl1pPr>
            <a:lvl2pPr>
              <a:buNone/>
              <a:defRPr/>
            </a:lvl2pPr>
            <a:lvl3pPr>
              <a:buNone/>
              <a:defRPr/>
            </a:lvl3pPr>
            <a:lvl4pPr>
              <a:buNone/>
              <a:defRPr/>
            </a:lvl4pPr>
            <a:lvl5pPr>
              <a:buNone/>
              <a:defRPr/>
            </a:lvl5pPr>
          </a:lstStyle>
          <a:p>
            <a:pPr lvl="0"/>
            <a:r>
              <a:rPr lang="en-US"/>
              <a:t>Master Title</a:t>
            </a:r>
          </a:p>
        </p:txBody>
      </p:sp>
      <p:sp>
        <p:nvSpPr>
          <p:cNvPr id="9" name="Picture Placeholder 2">
            <a:extLst>
              <a:ext uri="{FF2B5EF4-FFF2-40B4-BE49-F238E27FC236}">
                <a16:creationId xmlns:a16="http://schemas.microsoft.com/office/drawing/2014/main" id="{159938D2-2491-FAA0-C35E-8B408A66AB93}"/>
              </a:ext>
            </a:extLst>
          </p:cNvPr>
          <p:cNvSpPr>
            <a:spLocks noGrp="1"/>
          </p:cNvSpPr>
          <p:nvPr>
            <p:ph type="pic" sz="quarter" idx="12"/>
          </p:nvPr>
        </p:nvSpPr>
        <p:spPr>
          <a:xfrm>
            <a:off x="5572533" y="812800"/>
            <a:ext cx="5806659" cy="5156200"/>
          </a:xfrm>
          <a:prstGeom prst="rect">
            <a:avLst/>
          </a:prstGeom>
          <a:solidFill>
            <a:schemeClr val="bg1">
              <a:lumMod val="95000"/>
            </a:schemeClr>
          </a:solidFill>
        </p:spPr>
        <p:txBody>
          <a:bodyPr anchor="ctr"/>
          <a:lstStyle>
            <a:lvl1pPr marL="0" indent="0" algn="ctr">
              <a:buNone/>
              <a:defRPr>
                <a:solidFill>
                  <a:schemeClr val="tx1"/>
                </a:solidFill>
                <a:latin typeface="Segoe UI" panose="020B0500000101010101" pitchFamily="34" charset="-127"/>
                <a:ea typeface="Segoe UI" panose="020B0500000101010101" pitchFamily="34" charset="-127"/>
                <a:cs typeface="Segoe UI" panose="020B0500000101010101" pitchFamily="34" charset="-127"/>
              </a:defRPr>
            </a:lvl1pPr>
          </a:lstStyle>
          <a:p>
            <a:r>
              <a:rPr lang="en-US"/>
              <a:t>Click icon to add picture</a:t>
            </a:r>
          </a:p>
        </p:txBody>
      </p:sp>
      <p:pic>
        <p:nvPicPr>
          <p:cNvPr id="6" name="Picture 5" descr="A black background with red text&#10;&#10;AI-generated content may be incorrect.">
            <a:extLst>
              <a:ext uri="{FF2B5EF4-FFF2-40B4-BE49-F238E27FC236}">
                <a16:creationId xmlns:a16="http://schemas.microsoft.com/office/drawing/2014/main" id="{7D028C8A-8F24-0DC0-A4CB-9289A9782E6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591539" y="6114824"/>
            <a:ext cx="3702053" cy="542925"/>
          </a:xfrm>
          <a:prstGeom prst="rect">
            <a:avLst/>
          </a:prstGeom>
        </p:spPr>
      </p:pic>
      <p:pic>
        <p:nvPicPr>
          <p:cNvPr id="12" name="Graphic 11">
            <a:extLst>
              <a:ext uri="{FF2B5EF4-FFF2-40B4-BE49-F238E27FC236}">
                <a16:creationId xmlns:a16="http://schemas.microsoft.com/office/drawing/2014/main" id="{17690EE8-FD19-E497-FF15-52A7D8C9E42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2625755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ent Slide 11">
    <p:bg>
      <p:bgPr>
        <a:solidFill>
          <a:schemeClr val="bg1"/>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7A56F4F0-727C-369A-68C1-E8655FEAB45D}"/>
              </a:ext>
            </a:extLst>
          </p:cNvPr>
          <p:cNvPicPr>
            <a:picLocks noChangeAspect="1"/>
          </p:cNvPicPr>
          <p:nvPr userDrawn="1"/>
        </p:nvPicPr>
        <p:blipFill>
          <a:blip>
            <a:extLst>
              <a:ext uri="{96DAC541-7B7A-43D3-8B79-37D633B846F1}">
                <asvg:svgBlip xmlns:asvg="http://schemas.microsoft.com/office/drawing/2016/SVG/main" r:embed="rId2"/>
              </a:ext>
            </a:extLst>
          </a:blip>
          <a:srcRect l="65440" r="-1"/>
          <a:stretch>
            <a:fillRect/>
          </a:stretch>
        </p:blipFill>
        <p:spPr>
          <a:xfrm rot="5400000" flipH="1">
            <a:off x="7935172" y="-1147763"/>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pic>
        <p:nvPicPr>
          <p:cNvPr id="38" name="Graphic 37">
            <a:extLst>
              <a:ext uri="{FF2B5EF4-FFF2-40B4-BE49-F238E27FC236}">
                <a16:creationId xmlns:a16="http://schemas.microsoft.com/office/drawing/2014/main" id="{95C83CAC-AFF5-32AB-A8FB-AAF9C4841366}"/>
              </a:ext>
            </a:extLst>
          </p:cNvPr>
          <p:cNvPicPr>
            <a:picLocks noChangeAspect="1"/>
          </p:cNvPicPr>
          <p:nvPr userDrawn="1"/>
        </p:nvPicPr>
        <p:blipFill>
          <a:blip>
            <a:extLst>
              <a:ext uri="{96DAC541-7B7A-43D3-8B79-37D633B846F1}">
                <asvg:svgBlip xmlns:asvg="http://schemas.microsoft.com/office/drawing/2016/SVG/main" r:embed="rId2"/>
              </a:ext>
            </a:extLst>
          </a:blip>
          <a:srcRect l="65440" r="-1"/>
          <a:stretch>
            <a:fillRect/>
          </a:stretch>
        </p:blipFill>
        <p:spPr>
          <a:xfrm rot="5400000" flipV="1">
            <a:off x="1147764" y="2601172"/>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sp>
        <p:nvSpPr>
          <p:cNvPr id="27" name="Title 1">
            <a:extLst>
              <a:ext uri="{FF2B5EF4-FFF2-40B4-BE49-F238E27FC236}">
                <a16:creationId xmlns:a16="http://schemas.microsoft.com/office/drawing/2014/main" id="{D7895A64-8A38-0CC6-3C5F-30BD9B933EBA}"/>
              </a:ext>
            </a:extLst>
          </p:cNvPr>
          <p:cNvSpPr>
            <a:spLocks noGrp="1"/>
          </p:cNvSpPr>
          <p:nvPr>
            <p:ph type="title" hasCustomPrompt="1"/>
          </p:nvPr>
        </p:nvSpPr>
        <p:spPr>
          <a:xfrm>
            <a:off x="838200" y="298365"/>
            <a:ext cx="9732433"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2" name="TextBox 1">
            <a:extLst>
              <a:ext uri="{FF2B5EF4-FFF2-40B4-BE49-F238E27FC236}">
                <a16:creationId xmlns:a16="http://schemas.microsoft.com/office/drawing/2014/main" id="{84CB696B-2250-7639-AD97-15208C14F56E}"/>
              </a:ext>
            </a:extLst>
          </p:cNvPr>
          <p:cNvSpPr txBox="1"/>
          <p:nvPr userDrawn="1"/>
        </p:nvSpPr>
        <p:spPr>
          <a:xfrm>
            <a:off x="8673804" y="2469175"/>
            <a:ext cx="2032025" cy="2748899"/>
          </a:xfrm>
          <a:prstGeom prst="rect">
            <a:avLst/>
          </a:prstGeom>
          <a:solidFill>
            <a:schemeClr val="bg1"/>
          </a:solidFill>
          <a:ln w="19050">
            <a:solidFill>
              <a:schemeClr val="accent3"/>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4" name="Oval 3">
            <a:extLst>
              <a:ext uri="{FF2B5EF4-FFF2-40B4-BE49-F238E27FC236}">
                <a16:creationId xmlns:a16="http://schemas.microsoft.com/office/drawing/2014/main" id="{4D19680A-54CE-A7BC-EB76-B74082A1B784}"/>
              </a:ext>
            </a:extLst>
          </p:cNvPr>
          <p:cNvSpPr/>
          <p:nvPr userDrawn="1"/>
        </p:nvSpPr>
        <p:spPr>
          <a:xfrm>
            <a:off x="9080216" y="1834728"/>
            <a:ext cx="1219201" cy="1219200"/>
          </a:xfrm>
          <a:prstGeom prst="ellipse">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5" name="TextBox 4">
            <a:extLst>
              <a:ext uri="{FF2B5EF4-FFF2-40B4-BE49-F238E27FC236}">
                <a16:creationId xmlns:a16="http://schemas.microsoft.com/office/drawing/2014/main" id="{9646FE18-7F91-FFCD-D79E-7A05D938389E}"/>
              </a:ext>
            </a:extLst>
          </p:cNvPr>
          <p:cNvSpPr txBox="1"/>
          <p:nvPr userDrawn="1"/>
        </p:nvSpPr>
        <p:spPr>
          <a:xfrm>
            <a:off x="4125888" y="2469175"/>
            <a:ext cx="2032025" cy="2748899"/>
          </a:xfrm>
          <a:prstGeom prst="rect">
            <a:avLst/>
          </a:prstGeom>
          <a:solidFill>
            <a:schemeClr val="bg1"/>
          </a:solidFill>
          <a:ln w="19050">
            <a:solidFill>
              <a:schemeClr val="accent3"/>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6" name="Oval 5">
            <a:extLst>
              <a:ext uri="{FF2B5EF4-FFF2-40B4-BE49-F238E27FC236}">
                <a16:creationId xmlns:a16="http://schemas.microsoft.com/office/drawing/2014/main" id="{CC524408-B0A4-2D38-69D8-50FF9553A773}"/>
              </a:ext>
            </a:extLst>
          </p:cNvPr>
          <p:cNvSpPr/>
          <p:nvPr userDrawn="1"/>
        </p:nvSpPr>
        <p:spPr>
          <a:xfrm>
            <a:off x="4532300" y="1834728"/>
            <a:ext cx="1219201" cy="1219200"/>
          </a:xfrm>
          <a:prstGeom prst="ellipse">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8" name="TextBox 7">
            <a:extLst>
              <a:ext uri="{FF2B5EF4-FFF2-40B4-BE49-F238E27FC236}">
                <a16:creationId xmlns:a16="http://schemas.microsoft.com/office/drawing/2014/main" id="{D9637E26-AA0D-F1DF-08BC-2A1F57E09841}"/>
              </a:ext>
            </a:extLst>
          </p:cNvPr>
          <p:cNvSpPr txBox="1"/>
          <p:nvPr userDrawn="1"/>
        </p:nvSpPr>
        <p:spPr>
          <a:xfrm>
            <a:off x="1851929" y="2469175"/>
            <a:ext cx="2032025" cy="2748899"/>
          </a:xfrm>
          <a:prstGeom prst="rect">
            <a:avLst/>
          </a:prstGeom>
          <a:solidFill>
            <a:schemeClr val="bg1"/>
          </a:solidFill>
          <a:ln w="19050">
            <a:solidFill>
              <a:schemeClr val="accent3"/>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10" name="Oval 9">
            <a:extLst>
              <a:ext uri="{FF2B5EF4-FFF2-40B4-BE49-F238E27FC236}">
                <a16:creationId xmlns:a16="http://schemas.microsoft.com/office/drawing/2014/main" id="{7222DCBE-136A-17D9-46F7-192EF65D544D}"/>
              </a:ext>
            </a:extLst>
          </p:cNvPr>
          <p:cNvSpPr/>
          <p:nvPr userDrawn="1"/>
        </p:nvSpPr>
        <p:spPr>
          <a:xfrm>
            <a:off x="2258341" y="1834728"/>
            <a:ext cx="1219201" cy="1219200"/>
          </a:xfrm>
          <a:prstGeom prst="ellipse">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14" name="TextBox 13">
            <a:extLst>
              <a:ext uri="{FF2B5EF4-FFF2-40B4-BE49-F238E27FC236}">
                <a16:creationId xmlns:a16="http://schemas.microsoft.com/office/drawing/2014/main" id="{D73D2969-89F4-BAE6-B03B-E7A6A7FF4D14}"/>
              </a:ext>
            </a:extLst>
          </p:cNvPr>
          <p:cNvSpPr txBox="1"/>
          <p:nvPr userDrawn="1"/>
        </p:nvSpPr>
        <p:spPr>
          <a:xfrm>
            <a:off x="6399847" y="2469175"/>
            <a:ext cx="2032025" cy="2748899"/>
          </a:xfrm>
          <a:prstGeom prst="rect">
            <a:avLst/>
          </a:prstGeom>
          <a:solidFill>
            <a:schemeClr val="bg1"/>
          </a:solidFill>
          <a:ln w="19050">
            <a:solidFill>
              <a:schemeClr val="accent3"/>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15" name="Oval 14">
            <a:extLst>
              <a:ext uri="{FF2B5EF4-FFF2-40B4-BE49-F238E27FC236}">
                <a16:creationId xmlns:a16="http://schemas.microsoft.com/office/drawing/2014/main" id="{B6B6A589-9D91-8747-4FCA-B9D5EF9FE695}"/>
              </a:ext>
            </a:extLst>
          </p:cNvPr>
          <p:cNvSpPr/>
          <p:nvPr userDrawn="1"/>
        </p:nvSpPr>
        <p:spPr>
          <a:xfrm>
            <a:off x="6806259" y="1834728"/>
            <a:ext cx="1219201" cy="1219200"/>
          </a:xfrm>
          <a:prstGeom prst="ellipse">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16" name="Picture Placeholder 9">
            <a:extLst>
              <a:ext uri="{FF2B5EF4-FFF2-40B4-BE49-F238E27FC236}">
                <a16:creationId xmlns:a16="http://schemas.microsoft.com/office/drawing/2014/main" id="{4132E766-3012-1E08-F0CB-4A89447BEC30}"/>
              </a:ext>
            </a:extLst>
          </p:cNvPr>
          <p:cNvSpPr>
            <a:spLocks noGrp="1"/>
          </p:cNvSpPr>
          <p:nvPr>
            <p:ph type="pic" sz="quarter" idx="21"/>
          </p:nvPr>
        </p:nvSpPr>
        <p:spPr>
          <a:xfrm>
            <a:off x="9228884" y="1983397"/>
            <a:ext cx="921864" cy="921863"/>
          </a:xfrm>
          <a:prstGeom prst="rect">
            <a:avLst/>
          </a:prstGeom>
        </p:spPr>
        <p:txBody>
          <a:bodyPr/>
          <a:lstStyle>
            <a:lvl1pPr marL="0" indent="0">
              <a:buNone/>
              <a:defRPr/>
            </a:lvl1pPr>
          </a:lstStyle>
          <a:p>
            <a:r>
              <a:rPr lang="en-US"/>
              <a:t>Click icon to add picture</a:t>
            </a:r>
          </a:p>
        </p:txBody>
      </p:sp>
      <p:sp>
        <p:nvSpPr>
          <p:cNvPr id="17" name="Text Placeholder 29">
            <a:extLst>
              <a:ext uri="{FF2B5EF4-FFF2-40B4-BE49-F238E27FC236}">
                <a16:creationId xmlns:a16="http://schemas.microsoft.com/office/drawing/2014/main" id="{150C3B4F-F542-96CE-858C-00474DF7D615}"/>
              </a:ext>
            </a:extLst>
          </p:cNvPr>
          <p:cNvSpPr>
            <a:spLocks noGrp="1"/>
          </p:cNvSpPr>
          <p:nvPr>
            <p:ph type="body" sz="quarter" idx="22" hasCustomPrompt="1"/>
          </p:nvPr>
        </p:nvSpPr>
        <p:spPr>
          <a:xfrm>
            <a:off x="8801875" y="3546200"/>
            <a:ext cx="1775883" cy="1219200"/>
          </a:xfrm>
          <a:prstGeom prst="rect">
            <a:avLst/>
          </a:prstGeom>
        </p:spPr>
        <p:txBody>
          <a:bodyPr anchor="ctr">
            <a:normAutofit/>
          </a:bodyPr>
          <a:lstStyle>
            <a:lvl1pPr marL="0" indent="0" algn="ctr">
              <a:buNone/>
              <a:defRPr sz="2067">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9" name="Picture Placeholder 9">
            <a:extLst>
              <a:ext uri="{FF2B5EF4-FFF2-40B4-BE49-F238E27FC236}">
                <a16:creationId xmlns:a16="http://schemas.microsoft.com/office/drawing/2014/main" id="{DAC16250-30A1-3568-6A77-4FC14F651F55}"/>
              </a:ext>
            </a:extLst>
          </p:cNvPr>
          <p:cNvSpPr>
            <a:spLocks noGrp="1"/>
          </p:cNvSpPr>
          <p:nvPr>
            <p:ph type="pic" sz="quarter" idx="23"/>
          </p:nvPr>
        </p:nvSpPr>
        <p:spPr>
          <a:xfrm>
            <a:off x="2407009" y="1983397"/>
            <a:ext cx="921864" cy="921863"/>
          </a:xfrm>
          <a:prstGeom prst="rect">
            <a:avLst/>
          </a:prstGeom>
        </p:spPr>
        <p:txBody>
          <a:bodyPr/>
          <a:lstStyle>
            <a:lvl1pPr marL="0" indent="0">
              <a:buNone/>
              <a:defRPr/>
            </a:lvl1pPr>
          </a:lstStyle>
          <a:p>
            <a:r>
              <a:rPr lang="en-US"/>
              <a:t>Click icon to add picture</a:t>
            </a:r>
          </a:p>
        </p:txBody>
      </p:sp>
      <p:sp>
        <p:nvSpPr>
          <p:cNvPr id="21" name="Text Placeholder 29">
            <a:extLst>
              <a:ext uri="{FF2B5EF4-FFF2-40B4-BE49-F238E27FC236}">
                <a16:creationId xmlns:a16="http://schemas.microsoft.com/office/drawing/2014/main" id="{3880BBF5-C37C-C767-AE3F-E247394AB0DF}"/>
              </a:ext>
            </a:extLst>
          </p:cNvPr>
          <p:cNvSpPr>
            <a:spLocks noGrp="1"/>
          </p:cNvSpPr>
          <p:nvPr>
            <p:ph type="body" sz="quarter" idx="24" hasCustomPrompt="1"/>
          </p:nvPr>
        </p:nvSpPr>
        <p:spPr>
          <a:xfrm>
            <a:off x="1980000" y="3546200"/>
            <a:ext cx="1775883" cy="1219200"/>
          </a:xfrm>
          <a:prstGeom prst="rect">
            <a:avLst/>
          </a:prstGeom>
        </p:spPr>
        <p:txBody>
          <a:bodyPr anchor="ctr">
            <a:normAutofit/>
          </a:bodyPr>
          <a:lstStyle>
            <a:lvl1pPr marL="0" indent="0" algn="ctr">
              <a:buNone/>
              <a:defRPr sz="2067">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2" name="Picture Placeholder 9">
            <a:extLst>
              <a:ext uri="{FF2B5EF4-FFF2-40B4-BE49-F238E27FC236}">
                <a16:creationId xmlns:a16="http://schemas.microsoft.com/office/drawing/2014/main" id="{2DCF0DF6-A572-E86D-8676-7ABA5A2E54F2}"/>
              </a:ext>
            </a:extLst>
          </p:cNvPr>
          <p:cNvSpPr>
            <a:spLocks noGrp="1"/>
          </p:cNvSpPr>
          <p:nvPr>
            <p:ph type="pic" sz="quarter" idx="25"/>
          </p:nvPr>
        </p:nvSpPr>
        <p:spPr>
          <a:xfrm>
            <a:off x="4680968" y="1983397"/>
            <a:ext cx="921864" cy="921863"/>
          </a:xfrm>
          <a:prstGeom prst="rect">
            <a:avLst/>
          </a:prstGeom>
        </p:spPr>
        <p:txBody>
          <a:bodyPr/>
          <a:lstStyle>
            <a:lvl1pPr marL="0" indent="0">
              <a:buNone/>
              <a:defRPr/>
            </a:lvl1pPr>
          </a:lstStyle>
          <a:p>
            <a:r>
              <a:rPr lang="en-US"/>
              <a:t>Click icon to add picture</a:t>
            </a:r>
          </a:p>
        </p:txBody>
      </p:sp>
      <p:sp>
        <p:nvSpPr>
          <p:cNvPr id="23" name="Text Placeholder 29">
            <a:extLst>
              <a:ext uri="{FF2B5EF4-FFF2-40B4-BE49-F238E27FC236}">
                <a16:creationId xmlns:a16="http://schemas.microsoft.com/office/drawing/2014/main" id="{22D81D62-DBBD-D19E-0E21-748929725B98}"/>
              </a:ext>
            </a:extLst>
          </p:cNvPr>
          <p:cNvSpPr>
            <a:spLocks noGrp="1"/>
          </p:cNvSpPr>
          <p:nvPr>
            <p:ph type="body" sz="quarter" idx="26" hasCustomPrompt="1"/>
          </p:nvPr>
        </p:nvSpPr>
        <p:spPr>
          <a:xfrm>
            <a:off x="4253959" y="3546200"/>
            <a:ext cx="1775883" cy="1219200"/>
          </a:xfrm>
          <a:prstGeom prst="rect">
            <a:avLst/>
          </a:prstGeom>
        </p:spPr>
        <p:txBody>
          <a:bodyPr anchor="ctr">
            <a:normAutofit/>
          </a:bodyPr>
          <a:lstStyle>
            <a:lvl1pPr marL="0" indent="0" algn="ctr">
              <a:buNone/>
              <a:defRPr sz="2067">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4" name="Picture Placeholder 9">
            <a:extLst>
              <a:ext uri="{FF2B5EF4-FFF2-40B4-BE49-F238E27FC236}">
                <a16:creationId xmlns:a16="http://schemas.microsoft.com/office/drawing/2014/main" id="{15126AF6-F07E-D2F7-3129-9EDD95C38B61}"/>
              </a:ext>
            </a:extLst>
          </p:cNvPr>
          <p:cNvSpPr>
            <a:spLocks noGrp="1"/>
          </p:cNvSpPr>
          <p:nvPr>
            <p:ph type="pic" sz="quarter" idx="27"/>
          </p:nvPr>
        </p:nvSpPr>
        <p:spPr>
          <a:xfrm>
            <a:off x="6954927" y="1983397"/>
            <a:ext cx="921864" cy="921863"/>
          </a:xfrm>
          <a:prstGeom prst="rect">
            <a:avLst/>
          </a:prstGeom>
        </p:spPr>
        <p:txBody>
          <a:bodyPr/>
          <a:lstStyle>
            <a:lvl1pPr marL="0" indent="0">
              <a:buNone/>
              <a:defRPr/>
            </a:lvl1pPr>
          </a:lstStyle>
          <a:p>
            <a:r>
              <a:rPr lang="en-US"/>
              <a:t>Click icon to add picture</a:t>
            </a:r>
          </a:p>
        </p:txBody>
      </p:sp>
      <p:sp>
        <p:nvSpPr>
          <p:cNvPr id="25" name="Text Placeholder 29">
            <a:extLst>
              <a:ext uri="{FF2B5EF4-FFF2-40B4-BE49-F238E27FC236}">
                <a16:creationId xmlns:a16="http://schemas.microsoft.com/office/drawing/2014/main" id="{81229065-94E1-1F36-98D6-04AA6862400F}"/>
              </a:ext>
            </a:extLst>
          </p:cNvPr>
          <p:cNvSpPr>
            <a:spLocks noGrp="1"/>
          </p:cNvSpPr>
          <p:nvPr>
            <p:ph type="body" sz="quarter" idx="28" hasCustomPrompt="1"/>
          </p:nvPr>
        </p:nvSpPr>
        <p:spPr>
          <a:xfrm>
            <a:off x="6527917" y="3546200"/>
            <a:ext cx="1775883" cy="1219200"/>
          </a:xfrm>
          <a:prstGeom prst="rect">
            <a:avLst/>
          </a:prstGeom>
        </p:spPr>
        <p:txBody>
          <a:bodyPr anchor="ctr">
            <a:normAutofit/>
          </a:bodyPr>
          <a:lstStyle>
            <a:lvl1pPr marL="0" indent="0" algn="ctr">
              <a:buNone/>
              <a:defRPr sz="2067">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pic>
        <p:nvPicPr>
          <p:cNvPr id="3" name="Graphic 2">
            <a:extLst>
              <a:ext uri="{FF2B5EF4-FFF2-40B4-BE49-F238E27FC236}">
                <a16:creationId xmlns:a16="http://schemas.microsoft.com/office/drawing/2014/main" id="{901F33E2-5517-1A01-AA7E-1A121FBD7EB8}"/>
              </a:ext>
            </a:extLst>
          </p:cNvPr>
          <p:cNvPicPr/>
          <p:nvPr userDrawn="1"/>
        </p:nvPicPr>
        <p:blipFill>
          <a:blip>
            <a:extLst>
              <a:ext uri="{96DAC541-7B7A-43D3-8B79-37D633B846F1}">
                <asvg:svgBlip xmlns:asvg="http://schemas.microsoft.com/office/drawing/2016/SVG/main" r:embed="rId3"/>
              </a:ext>
            </a:extLst>
          </a:blip>
          <a:srcRect t="46667" b="-1"/>
          <a:stretch>
            <a:fillRect/>
          </a:stretch>
        </p:blipFill>
        <p:spPr>
          <a:xfrm rot="5400000">
            <a:off x="-3246120" y="3246120"/>
            <a:ext cx="6858000" cy="365760"/>
          </a:xfrm>
          <a:prstGeom prst="rect">
            <a:avLst/>
          </a:prstGeom>
        </p:spPr>
      </p:pic>
      <p:pic>
        <p:nvPicPr>
          <p:cNvPr id="9" name="Graphic 8">
            <a:extLst>
              <a:ext uri="{FF2B5EF4-FFF2-40B4-BE49-F238E27FC236}">
                <a16:creationId xmlns:a16="http://schemas.microsoft.com/office/drawing/2014/main" id="{A7359B51-EC96-07F8-9CAA-F46E50A03B6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8079487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ent Slide 12">
    <p:bg>
      <p:bgPr>
        <a:solidFill>
          <a:schemeClr val="bg1"/>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7A56F4F0-727C-369A-68C1-E8655FEAB45D}"/>
              </a:ext>
            </a:extLst>
          </p:cNvPr>
          <p:cNvPicPr>
            <a:picLocks noChangeAspect="1"/>
          </p:cNvPicPr>
          <p:nvPr userDrawn="1"/>
        </p:nvPicPr>
        <p:blipFill>
          <a:blip>
            <a:extLst>
              <a:ext uri="{96DAC541-7B7A-43D3-8B79-37D633B846F1}">
                <asvg:svgBlip xmlns:asvg="http://schemas.microsoft.com/office/drawing/2016/SVG/main" r:embed="rId2"/>
              </a:ext>
            </a:extLst>
          </a:blip>
          <a:srcRect l="65440" r="-1"/>
          <a:stretch>
            <a:fillRect/>
          </a:stretch>
        </p:blipFill>
        <p:spPr>
          <a:xfrm rot="5400000" flipH="1">
            <a:off x="7935172" y="-1147763"/>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pic>
        <p:nvPicPr>
          <p:cNvPr id="38" name="Graphic 37">
            <a:extLst>
              <a:ext uri="{FF2B5EF4-FFF2-40B4-BE49-F238E27FC236}">
                <a16:creationId xmlns:a16="http://schemas.microsoft.com/office/drawing/2014/main" id="{95C83CAC-AFF5-32AB-A8FB-AAF9C4841366}"/>
              </a:ext>
            </a:extLst>
          </p:cNvPr>
          <p:cNvPicPr>
            <a:picLocks noChangeAspect="1"/>
          </p:cNvPicPr>
          <p:nvPr userDrawn="1"/>
        </p:nvPicPr>
        <p:blipFill>
          <a:blip>
            <a:extLst>
              <a:ext uri="{96DAC541-7B7A-43D3-8B79-37D633B846F1}">
                <asvg:svgBlip xmlns:asvg="http://schemas.microsoft.com/office/drawing/2016/SVG/main" r:embed="rId2"/>
              </a:ext>
            </a:extLst>
          </a:blip>
          <a:srcRect l="65440" r="-1"/>
          <a:stretch>
            <a:fillRect/>
          </a:stretch>
        </p:blipFill>
        <p:spPr>
          <a:xfrm rot="5400000" flipV="1">
            <a:off x="1147764" y="2601172"/>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sp>
        <p:nvSpPr>
          <p:cNvPr id="27" name="Title 1">
            <a:extLst>
              <a:ext uri="{FF2B5EF4-FFF2-40B4-BE49-F238E27FC236}">
                <a16:creationId xmlns:a16="http://schemas.microsoft.com/office/drawing/2014/main" id="{D7895A64-8A38-0CC6-3C5F-30BD9B933EBA}"/>
              </a:ext>
            </a:extLst>
          </p:cNvPr>
          <p:cNvSpPr>
            <a:spLocks noGrp="1"/>
          </p:cNvSpPr>
          <p:nvPr>
            <p:ph type="title" hasCustomPrompt="1"/>
          </p:nvPr>
        </p:nvSpPr>
        <p:spPr>
          <a:xfrm>
            <a:off x="838200" y="298365"/>
            <a:ext cx="9732433"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4" name="TextBox 3">
            <a:extLst>
              <a:ext uri="{FF2B5EF4-FFF2-40B4-BE49-F238E27FC236}">
                <a16:creationId xmlns:a16="http://schemas.microsoft.com/office/drawing/2014/main" id="{8ED5B97C-69BC-23BC-F299-F1F7FC84BBAD}"/>
              </a:ext>
            </a:extLst>
          </p:cNvPr>
          <p:cNvSpPr txBox="1"/>
          <p:nvPr userDrawn="1"/>
        </p:nvSpPr>
        <p:spPr>
          <a:xfrm>
            <a:off x="6128307" y="1201507"/>
            <a:ext cx="4429659" cy="2438400"/>
          </a:xfrm>
          <a:prstGeom prst="rect">
            <a:avLst/>
          </a:prstGeom>
          <a:solidFill>
            <a:schemeClr val="bg1"/>
          </a:solidFill>
          <a:ln w="19050">
            <a:solidFill>
              <a:schemeClr val="accent5"/>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5" name="Text Placeholder 29">
            <a:extLst>
              <a:ext uri="{FF2B5EF4-FFF2-40B4-BE49-F238E27FC236}">
                <a16:creationId xmlns:a16="http://schemas.microsoft.com/office/drawing/2014/main" id="{6632B01A-03D3-1DDA-6D53-76118ED91C51}"/>
              </a:ext>
            </a:extLst>
          </p:cNvPr>
          <p:cNvSpPr>
            <a:spLocks noGrp="1"/>
          </p:cNvSpPr>
          <p:nvPr>
            <p:ph type="body" sz="quarter" idx="25" hasCustomPrompt="1"/>
          </p:nvPr>
        </p:nvSpPr>
        <p:spPr>
          <a:xfrm>
            <a:off x="6312380" y="1382156"/>
            <a:ext cx="4061512" cy="375280"/>
          </a:xfrm>
          <a:prstGeom prst="rect">
            <a:avLst/>
          </a:prstGeom>
        </p:spPr>
        <p:txBody>
          <a:bodyPr anchor="ctr">
            <a:normAutofit/>
          </a:bodyPr>
          <a:lstStyle>
            <a:lvl1pPr marL="0" indent="0" algn="ctr">
              <a:buNone/>
              <a:defRPr sz="2067">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Text Placeholder 35">
            <a:extLst>
              <a:ext uri="{FF2B5EF4-FFF2-40B4-BE49-F238E27FC236}">
                <a16:creationId xmlns:a16="http://schemas.microsoft.com/office/drawing/2014/main" id="{4ECFA722-783C-0C76-447C-31CE136198EF}"/>
              </a:ext>
            </a:extLst>
          </p:cNvPr>
          <p:cNvSpPr>
            <a:spLocks noGrp="1"/>
          </p:cNvSpPr>
          <p:nvPr>
            <p:ph type="body" sz="quarter" idx="26" hasCustomPrompt="1"/>
          </p:nvPr>
        </p:nvSpPr>
        <p:spPr>
          <a:xfrm>
            <a:off x="6312380" y="1912684"/>
            <a:ext cx="4061512" cy="1584960"/>
          </a:xfrm>
          <a:prstGeom prst="rect">
            <a:avLst/>
          </a:prstGeom>
        </p:spPr>
        <p:txBody>
          <a:bodyPr lIns="60960" rIns="60960" anchor="ctr">
            <a:normAutofit/>
          </a:bodyPr>
          <a:lstStyle>
            <a:lvl1pPr marL="0" indent="0" algn="ctr">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9" name="TextBox 18">
            <a:extLst>
              <a:ext uri="{FF2B5EF4-FFF2-40B4-BE49-F238E27FC236}">
                <a16:creationId xmlns:a16="http://schemas.microsoft.com/office/drawing/2014/main" id="{FECC1D91-C268-DAB3-007D-E775DF6AF8F9}"/>
              </a:ext>
            </a:extLst>
          </p:cNvPr>
          <p:cNvSpPr txBox="1"/>
          <p:nvPr userDrawn="1"/>
        </p:nvSpPr>
        <p:spPr>
          <a:xfrm>
            <a:off x="1461135" y="1201507"/>
            <a:ext cx="4429659" cy="2438400"/>
          </a:xfrm>
          <a:prstGeom prst="rect">
            <a:avLst/>
          </a:prstGeom>
          <a:solidFill>
            <a:schemeClr val="bg1"/>
          </a:solidFill>
          <a:ln w="19050">
            <a:solidFill>
              <a:schemeClr val="accent5"/>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21" name="Text Placeholder 29">
            <a:extLst>
              <a:ext uri="{FF2B5EF4-FFF2-40B4-BE49-F238E27FC236}">
                <a16:creationId xmlns:a16="http://schemas.microsoft.com/office/drawing/2014/main" id="{808CA55F-6C5B-5353-A1B6-8FB912A743F4}"/>
              </a:ext>
            </a:extLst>
          </p:cNvPr>
          <p:cNvSpPr>
            <a:spLocks noGrp="1"/>
          </p:cNvSpPr>
          <p:nvPr>
            <p:ph type="body" sz="quarter" idx="27" hasCustomPrompt="1"/>
          </p:nvPr>
        </p:nvSpPr>
        <p:spPr>
          <a:xfrm>
            <a:off x="1645208" y="1382156"/>
            <a:ext cx="4061512" cy="375280"/>
          </a:xfrm>
          <a:prstGeom prst="rect">
            <a:avLst/>
          </a:prstGeom>
        </p:spPr>
        <p:txBody>
          <a:bodyPr anchor="ctr">
            <a:normAutofit/>
          </a:bodyPr>
          <a:lstStyle>
            <a:lvl1pPr marL="0" indent="0" algn="ctr">
              <a:buNone/>
              <a:defRPr sz="2067">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2" name="Text Placeholder 35">
            <a:extLst>
              <a:ext uri="{FF2B5EF4-FFF2-40B4-BE49-F238E27FC236}">
                <a16:creationId xmlns:a16="http://schemas.microsoft.com/office/drawing/2014/main" id="{1DCA5263-8B60-1447-5427-F47B52FF204D}"/>
              </a:ext>
            </a:extLst>
          </p:cNvPr>
          <p:cNvSpPr>
            <a:spLocks noGrp="1"/>
          </p:cNvSpPr>
          <p:nvPr>
            <p:ph type="body" sz="quarter" idx="28" hasCustomPrompt="1"/>
          </p:nvPr>
        </p:nvSpPr>
        <p:spPr>
          <a:xfrm>
            <a:off x="1645208" y="1912684"/>
            <a:ext cx="4061512" cy="1584960"/>
          </a:xfrm>
          <a:prstGeom prst="rect">
            <a:avLst/>
          </a:prstGeom>
        </p:spPr>
        <p:txBody>
          <a:bodyPr lIns="60960" rIns="60960" anchor="ctr">
            <a:normAutofit/>
          </a:bodyPr>
          <a:lstStyle>
            <a:lvl1pPr marL="0" indent="0" algn="ctr">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3" name="TextBox 22">
            <a:extLst>
              <a:ext uri="{FF2B5EF4-FFF2-40B4-BE49-F238E27FC236}">
                <a16:creationId xmlns:a16="http://schemas.microsoft.com/office/drawing/2014/main" id="{1B28B384-53BD-A141-34EF-1BADD421B195}"/>
              </a:ext>
            </a:extLst>
          </p:cNvPr>
          <p:cNvSpPr txBox="1"/>
          <p:nvPr userDrawn="1"/>
        </p:nvSpPr>
        <p:spPr>
          <a:xfrm>
            <a:off x="6128307" y="3820556"/>
            <a:ext cx="4429659" cy="2438400"/>
          </a:xfrm>
          <a:prstGeom prst="rect">
            <a:avLst/>
          </a:prstGeom>
          <a:solidFill>
            <a:schemeClr val="bg1"/>
          </a:solidFill>
          <a:ln w="19050">
            <a:solidFill>
              <a:schemeClr val="accent5"/>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24" name="Text Placeholder 29">
            <a:extLst>
              <a:ext uri="{FF2B5EF4-FFF2-40B4-BE49-F238E27FC236}">
                <a16:creationId xmlns:a16="http://schemas.microsoft.com/office/drawing/2014/main" id="{224D0C70-F34C-0A7C-080D-AFCB06EF96C8}"/>
              </a:ext>
            </a:extLst>
          </p:cNvPr>
          <p:cNvSpPr>
            <a:spLocks noGrp="1"/>
          </p:cNvSpPr>
          <p:nvPr>
            <p:ph type="body" sz="quarter" idx="29" hasCustomPrompt="1"/>
          </p:nvPr>
        </p:nvSpPr>
        <p:spPr>
          <a:xfrm>
            <a:off x="6312380" y="4001205"/>
            <a:ext cx="4061512" cy="375280"/>
          </a:xfrm>
          <a:prstGeom prst="rect">
            <a:avLst/>
          </a:prstGeom>
        </p:spPr>
        <p:txBody>
          <a:bodyPr anchor="ctr">
            <a:normAutofit/>
          </a:bodyPr>
          <a:lstStyle>
            <a:lvl1pPr marL="0" indent="0" algn="ctr">
              <a:buNone/>
              <a:defRPr sz="2067">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5" name="Text Placeholder 35">
            <a:extLst>
              <a:ext uri="{FF2B5EF4-FFF2-40B4-BE49-F238E27FC236}">
                <a16:creationId xmlns:a16="http://schemas.microsoft.com/office/drawing/2014/main" id="{140FD480-8038-121D-CDEE-5ABE2413F659}"/>
              </a:ext>
            </a:extLst>
          </p:cNvPr>
          <p:cNvSpPr>
            <a:spLocks noGrp="1"/>
          </p:cNvSpPr>
          <p:nvPr>
            <p:ph type="body" sz="quarter" idx="30" hasCustomPrompt="1"/>
          </p:nvPr>
        </p:nvSpPr>
        <p:spPr>
          <a:xfrm>
            <a:off x="6312380" y="4531733"/>
            <a:ext cx="4061512" cy="1584960"/>
          </a:xfrm>
          <a:prstGeom prst="rect">
            <a:avLst/>
          </a:prstGeom>
        </p:spPr>
        <p:txBody>
          <a:bodyPr lIns="60960" rIns="60960" anchor="ctr">
            <a:normAutofit/>
          </a:bodyPr>
          <a:lstStyle>
            <a:lvl1pPr marL="0" indent="0" algn="ctr">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6" name="TextBox 25">
            <a:extLst>
              <a:ext uri="{FF2B5EF4-FFF2-40B4-BE49-F238E27FC236}">
                <a16:creationId xmlns:a16="http://schemas.microsoft.com/office/drawing/2014/main" id="{3B8E41B6-A495-7E05-17C8-2961575D6686}"/>
              </a:ext>
            </a:extLst>
          </p:cNvPr>
          <p:cNvSpPr txBox="1"/>
          <p:nvPr userDrawn="1"/>
        </p:nvSpPr>
        <p:spPr>
          <a:xfrm>
            <a:off x="1461135" y="3820556"/>
            <a:ext cx="4429659" cy="2438400"/>
          </a:xfrm>
          <a:prstGeom prst="rect">
            <a:avLst/>
          </a:prstGeom>
          <a:solidFill>
            <a:schemeClr val="bg1"/>
          </a:solidFill>
          <a:ln w="19050">
            <a:solidFill>
              <a:schemeClr val="accent5"/>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29" name="Text Placeholder 29">
            <a:extLst>
              <a:ext uri="{FF2B5EF4-FFF2-40B4-BE49-F238E27FC236}">
                <a16:creationId xmlns:a16="http://schemas.microsoft.com/office/drawing/2014/main" id="{8F5C1864-3372-075F-3F7A-4B0FD35823F8}"/>
              </a:ext>
            </a:extLst>
          </p:cNvPr>
          <p:cNvSpPr>
            <a:spLocks noGrp="1"/>
          </p:cNvSpPr>
          <p:nvPr>
            <p:ph type="body" sz="quarter" idx="31" hasCustomPrompt="1"/>
          </p:nvPr>
        </p:nvSpPr>
        <p:spPr>
          <a:xfrm>
            <a:off x="1645208" y="4001205"/>
            <a:ext cx="4061512" cy="375280"/>
          </a:xfrm>
          <a:prstGeom prst="rect">
            <a:avLst/>
          </a:prstGeom>
        </p:spPr>
        <p:txBody>
          <a:bodyPr anchor="ctr">
            <a:normAutofit/>
          </a:bodyPr>
          <a:lstStyle>
            <a:lvl1pPr marL="0" indent="0" algn="ctr">
              <a:buNone/>
              <a:defRPr sz="2067">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0" name="Text Placeholder 35">
            <a:extLst>
              <a:ext uri="{FF2B5EF4-FFF2-40B4-BE49-F238E27FC236}">
                <a16:creationId xmlns:a16="http://schemas.microsoft.com/office/drawing/2014/main" id="{12AAAE55-51A1-667E-E025-0A0BA57B254E}"/>
              </a:ext>
            </a:extLst>
          </p:cNvPr>
          <p:cNvSpPr>
            <a:spLocks noGrp="1"/>
          </p:cNvSpPr>
          <p:nvPr>
            <p:ph type="body" sz="quarter" idx="32" hasCustomPrompt="1"/>
          </p:nvPr>
        </p:nvSpPr>
        <p:spPr>
          <a:xfrm>
            <a:off x="1645208" y="4531733"/>
            <a:ext cx="4061512" cy="1584960"/>
          </a:xfrm>
          <a:prstGeom prst="rect">
            <a:avLst/>
          </a:prstGeom>
        </p:spPr>
        <p:txBody>
          <a:bodyPr lIns="60960" rIns="60960" anchor="ctr">
            <a:normAutofit/>
          </a:bodyPr>
          <a:lstStyle>
            <a:lvl1pPr marL="0" indent="0" algn="ctr">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3" name="Oval 12">
            <a:extLst>
              <a:ext uri="{FF2B5EF4-FFF2-40B4-BE49-F238E27FC236}">
                <a16:creationId xmlns:a16="http://schemas.microsoft.com/office/drawing/2014/main" id="{8DE1EE65-5F4E-AA65-2CBD-06CD4BB849FA}"/>
              </a:ext>
            </a:extLst>
          </p:cNvPr>
          <p:cNvSpPr/>
          <p:nvPr userDrawn="1"/>
        </p:nvSpPr>
        <p:spPr>
          <a:xfrm>
            <a:off x="673745" y="2014313"/>
            <a:ext cx="812789" cy="812788"/>
          </a:xfrm>
          <a:prstGeom prst="ellipse">
            <a:avLst/>
          </a:prstGeom>
          <a:solidFill>
            <a:schemeClr val="accent5"/>
          </a:solidFill>
          <a:ln w="25400" cap="flat" cmpd="sng" algn="ctr">
            <a:noFill/>
            <a:prstDash val="solid"/>
          </a:ln>
          <a:effectLst>
            <a:outerShdw blurRad="50800" dist="38100" dir="2700000" algn="tl" rotWithShape="0">
              <a:prstClr val="black">
                <a:alpha val="2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31" name="Picture Placeholder 9">
            <a:extLst>
              <a:ext uri="{FF2B5EF4-FFF2-40B4-BE49-F238E27FC236}">
                <a16:creationId xmlns:a16="http://schemas.microsoft.com/office/drawing/2014/main" id="{A891AFEE-EBBE-82D4-A444-579FA1089E19}"/>
              </a:ext>
            </a:extLst>
          </p:cNvPr>
          <p:cNvSpPr>
            <a:spLocks noGrp="1"/>
          </p:cNvSpPr>
          <p:nvPr>
            <p:ph type="pic" sz="quarter" idx="23"/>
          </p:nvPr>
        </p:nvSpPr>
        <p:spPr>
          <a:xfrm>
            <a:off x="772857" y="2113424"/>
            <a:ext cx="614567" cy="614565"/>
          </a:xfrm>
          <a:prstGeom prst="rect">
            <a:avLst/>
          </a:prstGeom>
        </p:spPr>
        <p:txBody>
          <a:bodyPr/>
          <a:lstStyle>
            <a:lvl1pPr marL="0" indent="0">
              <a:buNone/>
              <a:defRPr/>
            </a:lvl1pPr>
          </a:lstStyle>
          <a:p>
            <a:r>
              <a:rPr lang="en-US"/>
              <a:t>Click icon to add picture</a:t>
            </a:r>
          </a:p>
        </p:txBody>
      </p:sp>
      <p:sp>
        <p:nvSpPr>
          <p:cNvPr id="41" name="Oval 40">
            <a:extLst>
              <a:ext uri="{FF2B5EF4-FFF2-40B4-BE49-F238E27FC236}">
                <a16:creationId xmlns:a16="http://schemas.microsoft.com/office/drawing/2014/main" id="{56973B85-41B8-59AD-45DA-4010A7B19F76}"/>
              </a:ext>
            </a:extLst>
          </p:cNvPr>
          <p:cNvSpPr/>
          <p:nvPr userDrawn="1"/>
        </p:nvSpPr>
        <p:spPr>
          <a:xfrm>
            <a:off x="673745" y="4633363"/>
            <a:ext cx="812789" cy="812788"/>
          </a:xfrm>
          <a:prstGeom prst="ellipse">
            <a:avLst/>
          </a:prstGeom>
          <a:solidFill>
            <a:schemeClr val="accent5"/>
          </a:solidFill>
          <a:ln w="25400" cap="flat" cmpd="sng" algn="ctr">
            <a:noFill/>
            <a:prstDash val="solid"/>
          </a:ln>
          <a:effectLst>
            <a:outerShdw blurRad="50800" dist="38100" dir="2700000" algn="tl" rotWithShape="0">
              <a:prstClr val="black">
                <a:alpha val="2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42" name="Picture Placeholder 9">
            <a:extLst>
              <a:ext uri="{FF2B5EF4-FFF2-40B4-BE49-F238E27FC236}">
                <a16:creationId xmlns:a16="http://schemas.microsoft.com/office/drawing/2014/main" id="{5844784B-4B49-AD73-94A4-8B527AC62BAF}"/>
              </a:ext>
            </a:extLst>
          </p:cNvPr>
          <p:cNvSpPr>
            <a:spLocks noGrp="1"/>
          </p:cNvSpPr>
          <p:nvPr>
            <p:ph type="pic" sz="quarter" idx="33"/>
          </p:nvPr>
        </p:nvSpPr>
        <p:spPr>
          <a:xfrm>
            <a:off x="772857" y="4732473"/>
            <a:ext cx="614567" cy="614565"/>
          </a:xfrm>
          <a:prstGeom prst="rect">
            <a:avLst/>
          </a:prstGeom>
        </p:spPr>
        <p:txBody>
          <a:bodyPr/>
          <a:lstStyle>
            <a:lvl1pPr marL="0" indent="0">
              <a:buNone/>
              <a:defRPr/>
            </a:lvl1pPr>
          </a:lstStyle>
          <a:p>
            <a:r>
              <a:rPr lang="en-US"/>
              <a:t>Click icon to add picture</a:t>
            </a:r>
          </a:p>
        </p:txBody>
      </p:sp>
      <p:sp>
        <p:nvSpPr>
          <p:cNvPr id="43" name="Oval 42">
            <a:extLst>
              <a:ext uri="{FF2B5EF4-FFF2-40B4-BE49-F238E27FC236}">
                <a16:creationId xmlns:a16="http://schemas.microsoft.com/office/drawing/2014/main" id="{B6426FC4-C2EE-ADAE-91F2-43BAFE448B16}"/>
              </a:ext>
            </a:extLst>
          </p:cNvPr>
          <p:cNvSpPr/>
          <p:nvPr userDrawn="1"/>
        </p:nvSpPr>
        <p:spPr>
          <a:xfrm>
            <a:off x="10522519" y="2014313"/>
            <a:ext cx="812789" cy="812788"/>
          </a:xfrm>
          <a:prstGeom prst="ellipse">
            <a:avLst/>
          </a:prstGeom>
          <a:solidFill>
            <a:schemeClr val="accent5"/>
          </a:solidFill>
          <a:ln w="25400" cap="flat" cmpd="sng" algn="ctr">
            <a:noFill/>
            <a:prstDash val="solid"/>
          </a:ln>
          <a:effectLst>
            <a:outerShdw blurRad="50800" dist="38100" dir="2700000" algn="tl" rotWithShape="0">
              <a:prstClr val="black">
                <a:alpha val="2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44" name="Picture Placeholder 9">
            <a:extLst>
              <a:ext uri="{FF2B5EF4-FFF2-40B4-BE49-F238E27FC236}">
                <a16:creationId xmlns:a16="http://schemas.microsoft.com/office/drawing/2014/main" id="{97C8DE72-78B3-62EF-4E5E-70F1BC0DB613}"/>
              </a:ext>
            </a:extLst>
          </p:cNvPr>
          <p:cNvSpPr>
            <a:spLocks noGrp="1"/>
          </p:cNvSpPr>
          <p:nvPr>
            <p:ph type="pic" sz="quarter" idx="34"/>
          </p:nvPr>
        </p:nvSpPr>
        <p:spPr>
          <a:xfrm>
            <a:off x="10621631" y="2113424"/>
            <a:ext cx="614567" cy="614565"/>
          </a:xfrm>
          <a:prstGeom prst="rect">
            <a:avLst/>
          </a:prstGeom>
        </p:spPr>
        <p:txBody>
          <a:bodyPr/>
          <a:lstStyle>
            <a:lvl1pPr marL="0" indent="0">
              <a:buNone/>
              <a:defRPr/>
            </a:lvl1pPr>
          </a:lstStyle>
          <a:p>
            <a:r>
              <a:rPr lang="en-US"/>
              <a:t>Click icon to add picture</a:t>
            </a:r>
          </a:p>
        </p:txBody>
      </p:sp>
      <p:sp>
        <p:nvSpPr>
          <p:cNvPr id="45" name="Oval 44">
            <a:extLst>
              <a:ext uri="{FF2B5EF4-FFF2-40B4-BE49-F238E27FC236}">
                <a16:creationId xmlns:a16="http://schemas.microsoft.com/office/drawing/2014/main" id="{3CFCAB55-31D2-AA21-0AC7-4F129C468BF2}"/>
              </a:ext>
            </a:extLst>
          </p:cNvPr>
          <p:cNvSpPr/>
          <p:nvPr userDrawn="1"/>
        </p:nvSpPr>
        <p:spPr>
          <a:xfrm>
            <a:off x="10522519" y="4633363"/>
            <a:ext cx="812789" cy="812788"/>
          </a:xfrm>
          <a:prstGeom prst="ellipse">
            <a:avLst/>
          </a:prstGeom>
          <a:solidFill>
            <a:schemeClr val="accent5"/>
          </a:solidFill>
          <a:ln w="25400" cap="flat" cmpd="sng" algn="ctr">
            <a:noFill/>
            <a:prstDash val="solid"/>
          </a:ln>
          <a:effectLst>
            <a:outerShdw blurRad="50800" dist="38100" dir="2700000" algn="tl" rotWithShape="0">
              <a:prstClr val="black">
                <a:alpha val="2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46" name="Picture Placeholder 9">
            <a:extLst>
              <a:ext uri="{FF2B5EF4-FFF2-40B4-BE49-F238E27FC236}">
                <a16:creationId xmlns:a16="http://schemas.microsoft.com/office/drawing/2014/main" id="{1E577621-6699-A508-87FE-DC56DAB99771}"/>
              </a:ext>
            </a:extLst>
          </p:cNvPr>
          <p:cNvSpPr>
            <a:spLocks noGrp="1"/>
          </p:cNvSpPr>
          <p:nvPr>
            <p:ph type="pic" sz="quarter" idx="35"/>
          </p:nvPr>
        </p:nvSpPr>
        <p:spPr>
          <a:xfrm>
            <a:off x="10621631" y="4732473"/>
            <a:ext cx="614567" cy="614565"/>
          </a:xfrm>
          <a:prstGeom prst="rect">
            <a:avLst/>
          </a:prstGeo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32482031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ntent Slide 13">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C0F51-8945-DE82-BC45-DA782A163613}"/>
              </a:ext>
            </a:extLst>
          </p:cNvPr>
          <p:cNvSpPr>
            <a:spLocks noGrp="1"/>
          </p:cNvSpPr>
          <p:nvPr userDrawn="1">
            <p:ph type="title" hasCustomPrompt="1"/>
          </p:nvPr>
        </p:nvSpPr>
        <p:spPr>
          <a:xfrm>
            <a:off x="838200" y="298365"/>
            <a:ext cx="9824036"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Title</a:t>
            </a:r>
          </a:p>
        </p:txBody>
      </p:sp>
      <p:sp>
        <p:nvSpPr>
          <p:cNvPr id="10" name="Text Placeholder 29">
            <a:extLst>
              <a:ext uri="{FF2B5EF4-FFF2-40B4-BE49-F238E27FC236}">
                <a16:creationId xmlns:a16="http://schemas.microsoft.com/office/drawing/2014/main" id="{1DD19F32-C117-706C-87A4-CD5518B05946}"/>
              </a:ext>
            </a:extLst>
          </p:cNvPr>
          <p:cNvSpPr>
            <a:spLocks noGrp="1"/>
          </p:cNvSpPr>
          <p:nvPr>
            <p:ph type="body" sz="quarter" idx="24" hasCustomPrompt="1"/>
          </p:nvPr>
        </p:nvSpPr>
        <p:spPr>
          <a:xfrm>
            <a:off x="1254156" y="1338084"/>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One</a:t>
            </a:r>
          </a:p>
        </p:txBody>
      </p:sp>
      <p:sp>
        <p:nvSpPr>
          <p:cNvPr id="11" name="Text Placeholder 35">
            <a:extLst>
              <a:ext uri="{FF2B5EF4-FFF2-40B4-BE49-F238E27FC236}">
                <a16:creationId xmlns:a16="http://schemas.microsoft.com/office/drawing/2014/main" id="{92391938-D5D0-C8AF-D09C-149C360700A6}"/>
              </a:ext>
            </a:extLst>
          </p:cNvPr>
          <p:cNvSpPr>
            <a:spLocks noGrp="1"/>
          </p:cNvSpPr>
          <p:nvPr>
            <p:ph type="body" sz="quarter" idx="28" hasCustomPrompt="1"/>
          </p:nvPr>
        </p:nvSpPr>
        <p:spPr>
          <a:xfrm>
            <a:off x="1254156" y="2211516"/>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2" name="Text Placeholder 29">
            <a:extLst>
              <a:ext uri="{FF2B5EF4-FFF2-40B4-BE49-F238E27FC236}">
                <a16:creationId xmlns:a16="http://schemas.microsoft.com/office/drawing/2014/main" id="{C71461EA-EFCB-9F81-EA0F-BD50D6431C80}"/>
              </a:ext>
            </a:extLst>
          </p:cNvPr>
          <p:cNvSpPr>
            <a:spLocks noGrp="1"/>
          </p:cNvSpPr>
          <p:nvPr>
            <p:ph type="body" sz="quarter" idx="29" hasCustomPrompt="1"/>
          </p:nvPr>
        </p:nvSpPr>
        <p:spPr>
          <a:xfrm>
            <a:off x="4556116" y="1338084"/>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Two</a:t>
            </a:r>
          </a:p>
        </p:txBody>
      </p:sp>
      <p:sp>
        <p:nvSpPr>
          <p:cNvPr id="13" name="Text Placeholder 35">
            <a:extLst>
              <a:ext uri="{FF2B5EF4-FFF2-40B4-BE49-F238E27FC236}">
                <a16:creationId xmlns:a16="http://schemas.microsoft.com/office/drawing/2014/main" id="{FA9E4D27-D6B0-917E-45DF-ED3D72A6BB39}"/>
              </a:ext>
            </a:extLst>
          </p:cNvPr>
          <p:cNvSpPr>
            <a:spLocks noGrp="1"/>
          </p:cNvSpPr>
          <p:nvPr>
            <p:ph type="body" sz="quarter" idx="30" hasCustomPrompt="1"/>
          </p:nvPr>
        </p:nvSpPr>
        <p:spPr>
          <a:xfrm>
            <a:off x="4556116" y="2211516"/>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4" name="Text Placeholder 29">
            <a:extLst>
              <a:ext uri="{FF2B5EF4-FFF2-40B4-BE49-F238E27FC236}">
                <a16:creationId xmlns:a16="http://schemas.microsoft.com/office/drawing/2014/main" id="{C008DBB4-2587-64DB-A132-300DE9967F10}"/>
              </a:ext>
            </a:extLst>
          </p:cNvPr>
          <p:cNvSpPr>
            <a:spLocks noGrp="1"/>
          </p:cNvSpPr>
          <p:nvPr>
            <p:ph type="body" sz="quarter" idx="31" hasCustomPrompt="1"/>
          </p:nvPr>
        </p:nvSpPr>
        <p:spPr>
          <a:xfrm>
            <a:off x="7858076" y="1338084"/>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Three</a:t>
            </a:r>
          </a:p>
        </p:txBody>
      </p:sp>
      <p:sp>
        <p:nvSpPr>
          <p:cNvPr id="18" name="Text Placeholder 35">
            <a:extLst>
              <a:ext uri="{FF2B5EF4-FFF2-40B4-BE49-F238E27FC236}">
                <a16:creationId xmlns:a16="http://schemas.microsoft.com/office/drawing/2014/main" id="{3CB8B64A-306A-7058-4F52-43FE0614FD2D}"/>
              </a:ext>
            </a:extLst>
          </p:cNvPr>
          <p:cNvSpPr>
            <a:spLocks noGrp="1"/>
          </p:cNvSpPr>
          <p:nvPr>
            <p:ph type="body" sz="quarter" idx="32" hasCustomPrompt="1"/>
          </p:nvPr>
        </p:nvSpPr>
        <p:spPr>
          <a:xfrm>
            <a:off x="7858076" y="2211516"/>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pic>
        <p:nvPicPr>
          <p:cNvPr id="2" name="Graphic 1">
            <a:extLst>
              <a:ext uri="{FF2B5EF4-FFF2-40B4-BE49-F238E27FC236}">
                <a16:creationId xmlns:a16="http://schemas.microsoft.com/office/drawing/2014/main" id="{0E6A3212-6BBE-EEE2-C207-F26C86885CDF}"/>
              </a:ext>
            </a:extLst>
          </p:cNvPr>
          <p:cNvPicPr>
            <a:picLocks/>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3" name="Graphic 2">
            <a:extLst>
              <a:ext uri="{FF2B5EF4-FFF2-40B4-BE49-F238E27FC236}">
                <a16:creationId xmlns:a16="http://schemas.microsoft.com/office/drawing/2014/main" id="{C973BB95-C4EA-D594-1A68-F4421C64C38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41715591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ntent Slide 14">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C0F51-8945-DE82-BC45-DA782A163613}"/>
              </a:ext>
            </a:extLst>
          </p:cNvPr>
          <p:cNvSpPr>
            <a:spLocks noGrp="1"/>
          </p:cNvSpPr>
          <p:nvPr userDrawn="1">
            <p:ph type="title" hasCustomPrompt="1"/>
          </p:nvPr>
        </p:nvSpPr>
        <p:spPr>
          <a:xfrm>
            <a:off x="838200" y="298365"/>
            <a:ext cx="9824036"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Title</a:t>
            </a:r>
          </a:p>
        </p:txBody>
      </p:sp>
      <p:sp>
        <p:nvSpPr>
          <p:cNvPr id="10" name="Text Placeholder 29">
            <a:extLst>
              <a:ext uri="{FF2B5EF4-FFF2-40B4-BE49-F238E27FC236}">
                <a16:creationId xmlns:a16="http://schemas.microsoft.com/office/drawing/2014/main" id="{1DD19F32-C117-706C-87A4-CD5518B05946}"/>
              </a:ext>
            </a:extLst>
          </p:cNvPr>
          <p:cNvSpPr>
            <a:spLocks noGrp="1"/>
          </p:cNvSpPr>
          <p:nvPr>
            <p:ph type="body" sz="quarter" idx="24" hasCustomPrompt="1"/>
          </p:nvPr>
        </p:nvSpPr>
        <p:spPr>
          <a:xfrm>
            <a:off x="1254156" y="1338084"/>
            <a:ext cx="2804160" cy="731520"/>
          </a:xfrm>
          <a:prstGeom prst="rect">
            <a:avLst/>
          </a:prstGeom>
        </p:spPr>
        <p:txBody>
          <a:bodyPr lIns="60960" tIns="60960" rIns="60960" bIns="60960" anchor="ctr">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One</a:t>
            </a:r>
          </a:p>
        </p:txBody>
      </p:sp>
      <p:sp>
        <p:nvSpPr>
          <p:cNvPr id="11" name="Text Placeholder 35">
            <a:extLst>
              <a:ext uri="{FF2B5EF4-FFF2-40B4-BE49-F238E27FC236}">
                <a16:creationId xmlns:a16="http://schemas.microsoft.com/office/drawing/2014/main" id="{92391938-D5D0-C8AF-D09C-149C360700A6}"/>
              </a:ext>
            </a:extLst>
          </p:cNvPr>
          <p:cNvSpPr>
            <a:spLocks noGrp="1"/>
          </p:cNvSpPr>
          <p:nvPr>
            <p:ph type="body" sz="quarter" idx="28" hasCustomPrompt="1"/>
          </p:nvPr>
        </p:nvSpPr>
        <p:spPr>
          <a:xfrm>
            <a:off x="1254156" y="2211516"/>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2" name="Text Placeholder 29">
            <a:extLst>
              <a:ext uri="{FF2B5EF4-FFF2-40B4-BE49-F238E27FC236}">
                <a16:creationId xmlns:a16="http://schemas.microsoft.com/office/drawing/2014/main" id="{C71461EA-EFCB-9F81-EA0F-BD50D6431C80}"/>
              </a:ext>
            </a:extLst>
          </p:cNvPr>
          <p:cNvSpPr>
            <a:spLocks noGrp="1"/>
          </p:cNvSpPr>
          <p:nvPr>
            <p:ph type="body" sz="quarter" idx="29" hasCustomPrompt="1"/>
          </p:nvPr>
        </p:nvSpPr>
        <p:spPr>
          <a:xfrm>
            <a:off x="4556116" y="1338084"/>
            <a:ext cx="2804160" cy="731520"/>
          </a:xfrm>
          <a:prstGeom prst="rect">
            <a:avLst/>
          </a:prstGeom>
        </p:spPr>
        <p:txBody>
          <a:bodyPr lIns="60960" tIns="60960" rIns="60960" bIns="60960" anchor="ctr">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Two</a:t>
            </a:r>
          </a:p>
        </p:txBody>
      </p:sp>
      <p:sp>
        <p:nvSpPr>
          <p:cNvPr id="13" name="Text Placeholder 35">
            <a:extLst>
              <a:ext uri="{FF2B5EF4-FFF2-40B4-BE49-F238E27FC236}">
                <a16:creationId xmlns:a16="http://schemas.microsoft.com/office/drawing/2014/main" id="{FA9E4D27-D6B0-917E-45DF-ED3D72A6BB39}"/>
              </a:ext>
            </a:extLst>
          </p:cNvPr>
          <p:cNvSpPr>
            <a:spLocks noGrp="1"/>
          </p:cNvSpPr>
          <p:nvPr>
            <p:ph type="body" sz="quarter" idx="30" hasCustomPrompt="1"/>
          </p:nvPr>
        </p:nvSpPr>
        <p:spPr>
          <a:xfrm>
            <a:off x="4556116" y="2211516"/>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4" name="Text Placeholder 29">
            <a:extLst>
              <a:ext uri="{FF2B5EF4-FFF2-40B4-BE49-F238E27FC236}">
                <a16:creationId xmlns:a16="http://schemas.microsoft.com/office/drawing/2014/main" id="{C008DBB4-2587-64DB-A132-300DE9967F10}"/>
              </a:ext>
            </a:extLst>
          </p:cNvPr>
          <p:cNvSpPr>
            <a:spLocks noGrp="1"/>
          </p:cNvSpPr>
          <p:nvPr>
            <p:ph type="body" sz="quarter" idx="31" hasCustomPrompt="1"/>
          </p:nvPr>
        </p:nvSpPr>
        <p:spPr>
          <a:xfrm>
            <a:off x="7858076" y="1338084"/>
            <a:ext cx="2804160" cy="731520"/>
          </a:xfrm>
          <a:prstGeom prst="rect">
            <a:avLst/>
          </a:prstGeom>
        </p:spPr>
        <p:txBody>
          <a:bodyPr lIns="60960" tIns="60960" rIns="60960" bIns="60960" anchor="ctr">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Three</a:t>
            </a:r>
          </a:p>
        </p:txBody>
      </p:sp>
      <p:sp>
        <p:nvSpPr>
          <p:cNvPr id="18" name="Text Placeholder 35">
            <a:extLst>
              <a:ext uri="{FF2B5EF4-FFF2-40B4-BE49-F238E27FC236}">
                <a16:creationId xmlns:a16="http://schemas.microsoft.com/office/drawing/2014/main" id="{3CB8B64A-306A-7058-4F52-43FE0614FD2D}"/>
              </a:ext>
            </a:extLst>
          </p:cNvPr>
          <p:cNvSpPr>
            <a:spLocks noGrp="1"/>
          </p:cNvSpPr>
          <p:nvPr>
            <p:ph type="body" sz="quarter" idx="32" hasCustomPrompt="1"/>
          </p:nvPr>
        </p:nvSpPr>
        <p:spPr>
          <a:xfrm>
            <a:off x="7858076" y="2211516"/>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pic>
        <p:nvPicPr>
          <p:cNvPr id="2" name="Graphic 1">
            <a:extLst>
              <a:ext uri="{FF2B5EF4-FFF2-40B4-BE49-F238E27FC236}">
                <a16:creationId xmlns:a16="http://schemas.microsoft.com/office/drawing/2014/main" id="{0E6A3212-6BBE-EEE2-C207-F26C86885CDF}"/>
              </a:ext>
            </a:extLst>
          </p:cNvPr>
          <p:cNvPicPr>
            <a:picLocks/>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6" name="Picture 5" descr="A black background with red text&#10;&#10;AI-generated content may be incorrect.">
            <a:extLst>
              <a:ext uri="{FF2B5EF4-FFF2-40B4-BE49-F238E27FC236}">
                <a16:creationId xmlns:a16="http://schemas.microsoft.com/office/drawing/2014/main" id="{A7A966E3-343D-465B-77E4-F101E3BEC52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910" t="8394" r="2084" b="8239"/>
          <a:stretch>
            <a:fillRect/>
          </a:stretch>
        </p:blipFill>
        <p:spPr>
          <a:xfrm>
            <a:off x="929077" y="6114824"/>
            <a:ext cx="3702053" cy="542925"/>
          </a:xfrm>
          <a:prstGeom prst="rect">
            <a:avLst/>
          </a:prstGeom>
        </p:spPr>
      </p:pic>
      <p:pic>
        <p:nvPicPr>
          <p:cNvPr id="3" name="Graphic 2">
            <a:extLst>
              <a:ext uri="{FF2B5EF4-FFF2-40B4-BE49-F238E27FC236}">
                <a16:creationId xmlns:a16="http://schemas.microsoft.com/office/drawing/2014/main" id="{CA72B4DD-1DB4-6497-33C9-CD48F0D4717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099603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ntent Slide 15">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E770EED-781D-0C68-A48F-5744AF956631}"/>
              </a:ext>
            </a:extLst>
          </p:cNvPr>
          <p:cNvSpPr>
            <a:spLocks noGrp="1"/>
          </p:cNvSpPr>
          <p:nvPr userDrawn="1">
            <p:ph type="title" hasCustomPrompt="1"/>
          </p:nvPr>
        </p:nvSpPr>
        <p:spPr>
          <a:xfrm>
            <a:off x="838200" y="298365"/>
            <a:ext cx="102362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Title</a:t>
            </a:r>
          </a:p>
        </p:txBody>
      </p:sp>
      <p:pic>
        <p:nvPicPr>
          <p:cNvPr id="2" name="Graphic 1">
            <a:extLst>
              <a:ext uri="{FF2B5EF4-FFF2-40B4-BE49-F238E27FC236}">
                <a16:creationId xmlns:a16="http://schemas.microsoft.com/office/drawing/2014/main" id="{088AFE3B-6340-FAA2-B483-A3FE98E7501E}"/>
              </a:ext>
            </a:extLst>
          </p:cNvPr>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sp>
        <p:nvSpPr>
          <p:cNvPr id="9" name="Text Placeholder 35">
            <a:extLst>
              <a:ext uri="{FF2B5EF4-FFF2-40B4-BE49-F238E27FC236}">
                <a16:creationId xmlns:a16="http://schemas.microsoft.com/office/drawing/2014/main" id="{24881DCD-DDDE-C869-2813-4A9DA176A9B9}"/>
              </a:ext>
            </a:extLst>
          </p:cNvPr>
          <p:cNvSpPr>
            <a:spLocks noGrp="1"/>
          </p:cNvSpPr>
          <p:nvPr>
            <p:ph type="body" sz="quarter" idx="10" hasCustomPrompt="1"/>
          </p:nvPr>
        </p:nvSpPr>
        <p:spPr>
          <a:xfrm>
            <a:off x="1346200"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0" name="Oval 9">
            <a:extLst>
              <a:ext uri="{FF2B5EF4-FFF2-40B4-BE49-F238E27FC236}">
                <a16:creationId xmlns:a16="http://schemas.microsoft.com/office/drawing/2014/main" id="{3DC9E4D0-5F1C-D112-1ECC-52192CBC1D46}"/>
              </a:ext>
            </a:extLst>
          </p:cNvPr>
          <p:cNvSpPr/>
          <p:nvPr userDrawn="1"/>
        </p:nvSpPr>
        <p:spPr>
          <a:xfrm>
            <a:off x="968381"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1" name="TextBox 10">
            <a:extLst>
              <a:ext uri="{FF2B5EF4-FFF2-40B4-BE49-F238E27FC236}">
                <a16:creationId xmlns:a16="http://schemas.microsoft.com/office/drawing/2014/main" id="{7F285317-5EC1-9AAC-EE59-C502C0357CA2}"/>
              </a:ext>
            </a:extLst>
          </p:cNvPr>
          <p:cNvSpPr txBox="1"/>
          <p:nvPr userDrawn="1"/>
        </p:nvSpPr>
        <p:spPr>
          <a:xfrm>
            <a:off x="916219"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1</a:t>
            </a:r>
          </a:p>
        </p:txBody>
      </p:sp>
      <p:sp>
        <p:nvSpPr>
          <p:cNvPr id="13" name="Text Placeholder 37">
            <a:extLst>
              <a:ext uri="{FF2B5EF4-FFF2-40B4-BE49-F238E27FC236}">
                <a16:creationId xmlns:a16="http://schemas.microsoft.com/office/drawing/2014/main" id="{1E271ABD-8C06-18A2-4EA1-60EC5F5AE1E3}"/>
              </a:ext>
            </a:extLst>
          </p:cNvPr>
          <p:cNvSpPr>
            <a:spLocks noGrp="1"/>
          </p:cNvSpPr>
          <p:nvPr>
            <p:ph type="body" sz="quarter" idx="11" hasCustomPrompt="1"/>
          </p:nvPr>
        </p:nvSpPr>
        <p:spPr>
          <a:xfrm>
            <a:off x="1346140"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One</a:t>
            </a:r>
          </a:p>
        </p:txBody>
      </p:sp>
      <p:sp>
        <p:nvSpPr>
          <p:cNvPr id="14" name="Text Placeholder 35">
            <a:extLst>
              <a:ext uri="{FF2B5EF4-FFF2-40B4-BE49-F238E27FC236}">
                <a16:creationId xmlns:a16="http://schemas.microsoft.com/office/drawing/2014/main" id="{D615F6BE-5A97-EE67-5A47-18450A062654}"/>
              </a:ext>
            </a:extLst>
          </p:cNvPr>
          <p:cNvSpPr>
            <a:spLocks noGrp="1"/>
          </p:cNvSpPr>
          <p:nvPr>
            <p:ph type="body" sz="quarter" idx="12" hasCustomPrompt="1"/>
          </p:nvPr>
        </p:nvSpPr>
        <p:spPr>
          <a:xfrm>
            <a:off x="4979763"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5" name="Oval 14">
            <a:extLst>
              <a:ext uri="{FF2B5EF4-FFF2-40B4-BE49-F238E27FC236}">
                <a16:creationId xmlns:a16="http://schemas.microsoft.com/office/drawing/2014/main" id="{7C04371B-E923-FCA9-DBA2-6B2ED00AAB5E}"/>
              </a:ext>
            </a:extLst>
          </p:cNvPr>
          <p:cNvSpPr/>
          <p:nvPr userDrawn="1"/>
        </p:nvSpPr>
        <p:spPr>
          <a:xfrm>
            <a:off x="4601944"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7" name="TextBox 16">
            <a:extLst>
              <a:ext uri="{FF2B5EF4-FFF2-40B4-BE49-F238E27FC236}">
                <a16:creationId xmlns:a16="http://schemas.microsoft.com/office/drawing/2014/main" id="{BBE5E575-29D4-7977-6371-AE0CC895DF9D}"/>
              </a:ext>
            </a:extLst>
          </p:cNvPr>
          <p:cNvSpPr txBox="1"/>
          <p:nvPr userDrawn="1"/>
        </p:nvSpPr>
        <p:spPr>
          <a:xfrm>
            <a:off x="4559305"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2</a:t>
            </a:r>
          </a:p>
        </p:txBody>
      </p:sp>
      <p:sp>
        <p:nvSpPr>
          <p:cNvPr id="18" name="Text Placeholder 37">
            <a:extLst>
              <a:ext uri="{FF2B5EF4-FFF2-40B4-BE49-F238E27FC236}">
                <a16:creationId xmlns:a16="http://schemas.microsoft.com/office/drawing/2014/main" id="{077865C9-03CE-AEF5-96DC-F72E244235F5}"/>
              </a:ext>
            </a:extLst>
          </p:cNvPr>
          <p:cNvSpPr>
            <a:spLocks noGrp="1"/>
          </p:cNvSpPr>
          <p:nvPr>
            <p:ph type="body" sz="quarter" idx="13" hasCustomPrompt="1"/>
          </p:nvPr>
        </p:nvSpPr>
        <p:spPr>
          <a:xfrm>
            <a:off x="4979703"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Two</a:t>
            </a:r>
          </a:p>
        </p:txBody>
      </p:sp>
      <p:sp>
        <p:nvSpPr>
          <p:cNvPr id="19" name="Text Placeholder 35">
            <a:extLst>
              <a:ext uri="{FF2B5EF4-FFF2-40B4-BE49-F238E27FC236}">
                <a16:creationId xmlns:a16="http://schemas.microsoft.com/office/drawing/2014/main" id="{AEE1AB07-7AE6-CEDB-FC83-87DEF79936F8}"/>
              </a:ext>
            </a:extLst>
          </p:cNvPr>
          <p:cNvSpPr>
            <a:spLocks noGrp="1"/>
          </p:cNvSpPr>
          <p:nvPr>
            <p:ph type="body" sz="quarter" idx="14" hasCustomPrompt="1"/>
          </p:nvPr>
        </p:nvSpPr>
        <p:spPr>
          <a:xfrm>
            <a:off x="8392220"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0" name="Oval 19">
            <a:extLst>
              <a:ext uri="{FF2B5EF4-FFF2-40B4-BE49-F238E27FC236}">
                <a16:creationId xmlns:a16="http://schemas.microsoft.com/office/drawing/2014/main" id="{B8B00B8F-29D6-0900-748E-0FD834C91979}"/>
              </a:ext>
            </a:extLst>
          </p:cNvPr>
          <p:cNvSpPr/>
          <p:nvPr userDrawn="1"/>
        </p:nvSpPr>
        <p:spPr>
          <a:xfrm>
            <a:off x="8014401"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21" name="TextBox 20">
            <a:extLst>
              <a:ext uri="{FF2B5EF4-FFF2-40B4-BE49-F238E27FC236}">
                <a16:creationId xmlns:a16="http://schemas.microsoft.com/office/drawing/2014/main" id="{14F12D86-3D6B-82E6-062D-95DB130A8D76}"/>
              </a:ext>
            </a:extLst>
          </p:cNvPr>
          <p:cNvSpPr txBox="1"/>
          <p:nvPr userDrawn="1"/>
        </p:nvSpPr>
        <p:spPr>
          <a:xfrm>
            <a:off x="7974937"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3</a:t>
            </a:r>
          </a:p>
        </p:txBody>
      </p:sp>
      <p:sp>
        <p:nvSpPr>
          <p:cNvPr id="22" name="Text Placeholder 37">
            <a:extLst>
              <a:ext uri="{FF2B5EF4-FFF2-40B4-BE49-F238E27FC236}">
                <a16:creationId xmlns:a16="http://schemas.microsoft.com/office/drawing/2014/main" id="{77F8BC45-BBD9-E8C9-FAD6-9D9C80C0B4E0}"/>
              </a:ext>
            </a:extLst>
          </p:cNvPr>
          <p:cNvSpPr>
            <a:spLocks noGrp="1"/>
          </p:cNvSpPr>
          <p:nvPr>
            <p:ph type="body" sz="quarter" idx="15" hasCustomPrompt="1"/>
          </p:nvPr>
        </p:nvSpPr>
        <p:spPr>
          <a:xfrm>
            <a:off x="8392160"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Three</a:t>
            </a:r>
          </a:p>
        </p:txBody>
      </p:sp>
      <p:sp>
        <p:nvSpPr>
          <p:cNvPr id="23" name="Text Placeholder 35">
            <a:extLst>
              <a:ext uri="{FF2B5EF4-FFF2-40B4-BE49-F238E27FC236}">
                <a16:creationId xmlns:a16="http://schemas.microsoft.com/office/drawing/2014/main" id="{1771A982-78E4-C265-7587-91B751C215BA}"/>
              </a:ext>
            </a:extLst>
          </p:cNvPr>
          <p:cNvSpPr>
            <a:spLocks noGrp="1"/>
          </p:cNvSpPr>
          <p:nvPr>
            <p:ph type="body" sz="quarter" idx="16" hasCustomPrompt="1"/>
          </p:nvPr>
        </p:nvSpPr>
        <p:spPr>
          <a:xfrm>
            <a:off x="1358839"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4" name="Oval 23">
            <a:extLst>
              <a:ext uri="{FF2B5EF4-FFF2-40B4-BE49-F238E27FC236}">
                <a16:creationId xmlns:a16="http://schemas.microsoft.com/office/drawing/2014/main" id="{DFCC5034-89E5-0BCE-E2DD-6B5AF37C78EE}"/>
              </a:ext>
            </a:extLst>
          </p:cNvPr>
          <p:cNvSpPr/>
          <p:nvPr userDrawn="1"/>
        </p:nvSpPr>
        <p:spPr>
          <a:xfrm>
            <a:off x="981020"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25" name="TextBox 24">
            <a:extLst>
              <a:ext uri="{FF2B5EF4-FFF2-40B4-BE49-F238E27FC236}">
                <a16:creationId xmlns:a16="http://schemas.microsoft.com/office/drawing/2014/main" id="{1B65E4C6-2210-A15B-2005-B9317C646761}"/>
              </a:ext>
            </a:extLst>
          </p:cNvPr>
          <p:cNvSpPr txBox="1"/>
          <p:nvPr userDrawn="1"/>
        </p:nvSpPr>
        <p:spPr>
          <a:xfrm>
            <a:off x="928857"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4</a:t>
            </a:r>
          </a:p>
        </p:txBody>
      </p:sp>
      <p:sp>
        <p:nvSpPr>
          <p:cNvPr id="26" name="Text Placeholder 37">
            <a:extLst>
              <a:ext uri="{FF2B5EF4-FFF2-40B4-BE49-F238E27FC236}">
                <a16:creationId xmlns:a16="http://schemas.microsoft.com/office/drawing/2014/main" id="{386378A5-0E2B-3E62-0463-F0B7C09FA3FF}"/>
              </a:ext>
            </a:extLst>
          </p:cNvPr>
          <p:cNvSpPr>
            <a:spLocks noGrp="1"/>
          </p:cNvSpPr>
          <p:nvPr>
            <p:ph type="body" sz="quarter" idx="17" hasCustomPrompt="1"/>
          </p:nvPr>
        </p:nvSpPr>
        <p:spPr>
          <a:xfrm>
            <a:off x="1358779"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Four</a:t>
            </a:r>
          </a:p>
        </p:txBody>
      </p:sp>
      <p:sp>
        <p:nvSpPr>
          <p:cNvPr id="27" name="Text Placeholder 35">
            <a:extLst>
              <a:ext uri="{FF2B5EF4-FFF2-40B4-BE49-F238E27FC236}">
                <a16:creationId xmlns:a16="http://schemas.microsoft.com/office/drawing/2014/main" id="{A45DDA5A-AB0E-DD5B-38AF-BE7CE88C9F36}"/>
              </a:ext>
            </a:extLst>
          </p:cNvPr>
          <p:cNvSpPr>
            <a:spLocks noGrp="1"/>
          </p:cNvSpPr>
          <p:nvPr>
            <p:ph type="body" sz="quarter" idx="18" hasCustomPrompt="1"/>
          </p:nvPr>
        </p:nvSpPr>
        <p:spPr>
          <a:xfrm>
            <a:off x="4992401"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8" name="Oval 27">
            <a:extLst>
              <a:ext uri="{FF2B5EF4-FFF2-40B4-BE49-F238E27FC236}">
                <a16:creationId xmlns:a16="http://schemas.microsoft.com/office/drawing/2014/main" id="{4E9CF6CC-BCAF-1458-C749-60437CCD61BC}"/>
              </a:ext>
            </a:extLst>
          </p:cNvPr>
          <p:cNvSpPr/>
          <p:nvPr userDrawn="1"/>
        </p:nvSpPr>
        <p:spPr>
          <a:xfrm>
            <a:off x="4614583"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29" name="TextBox 28">
            <a:extLst>
              <a:ext uri="{FF2B5EF4-FFF2-40B4-BE49-F238E27FC236}">
                <a16:creationId xmlns:a16="http://schemas.microsoft.com/office/drawing/2014/main" id="{41822D2A-4120-16D1-7610-86C29A236390}"/>
              </a:ext>
            </a:extLst>
          </p:cNvPr>
          <p:cNvSpPr txBox="1"/>
          <p:nvPr userDrawn="1"/>
        </p:nvSpPr>
        <p:spPr>
          <a:xfrm>
            <a:off x="4571944"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5</a:t>
            </a:r>
          </a:p>
        </p:txBody>
      </p:sp>
      <p:sp>
        <p:nvSpPr>
          <p:cNvPr id="30" name="Text Placeholder 37">
            <a:extLst>
              <a:ext uri="{FF2B5EF4-FFF2-40B4-BE49-F238E27FC236}">
                <a16:creationId xmlns:a16="http://schemas.microsoft.com/office/drawing/2014/main" id="{403F5EA1-0063-AAEB-0C90-A31DA803B5F7}"/>
              </a:ext>
            </a:extLst>
          </p:cNvPr>
          <p:cNvSpPr>
            <a:spLocks noGrp="1"/>
          </p:cNvSpPr>
          <p:nvPr>
            <p:ph type="body" sz="quarter" idx="19" hasCustomPrompt="1"/>
          </p:nvPr>
        </p:nvSpPr>
        <p:spPr>
          <a:xfrm>
            <a:off x="4992341"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Five</a:t>
            </a:r>
          </a:p>
        </p:txBody>
      </p:sp>
      <p:sp>
        <p:nvSpPr>
          <p:cNvPr id="31" name="Text Placeholder 35">
            <a:extLst>
              <a:ext uri="{FF2B5EF4-FFF2-40B4-BE49-F238E27FC236}">
                <a16:creationId xmlns:a16="http://schemas.microsoft.com/office/drawing/2014/main" id="{E3258278-99FB-5138-AA6A-05B12A6CA8E5}"/>
              </a:ext>
            </a:extLst>
          </p:cNvPr>
          <p:cNvSpPr>
            <a:spLocks noGrp="1"/>
          </p:cNvSpPr>
          <p:nvPr>
            <p:ph type="body" sz="quarter" idx="20" hasCustomPrompt="1"/>
          </p:nvPr>
        </p:nvSpPr>
        <p:spPr>
          <a:xfrm>
            <a:off x="8404859"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32" name="Oval 31">
            <a:extLst>
              <a:ext uri="{FF2B5EF4-FFF2-40B4-BE49-F238E27FC236}">
                <a16:creationId xmlns:a16="http://schemas.microsoft.com/office/drawing/2014/main" id="{AAF45559-192D-0B3C-A4FD-FF7C6A162DE4}"/>
              </a:ext>
            </a:extLst>
          </p:cNvPr>
          <p:cNvSpPr/>
          <p:nvPr userDrawn="1"/>
        </p:nvSpPr>
        <p:spPr>
          <a:xfrm>
            <a:off x="8027040"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33" name="TextBox 32">
            <a:extLst>
              <a:ext uri="{FF2B5EF4-FFF2-40B4-BE49-F238E27FC236}">
                <a16:creationId xmlns:a16="http://schemas.microsoft.com/office/drawing/2014/main" id="{6D7ACF04-25C8-EFC0-9E4F-6B62747BFFE8}"/>
              </a:ext>
            </a:extLst>
          </p:cNvPr>
          <p:cNvSpPr txBox="1"/>
          <p:nvPr userDrawn="1"/>
        </p:nvSpPr>
        <p:spPr>
          <a:xfrm>
            <a:off x="7974875"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6</a:t>
            </a:r>
          </a:p>
        </p:txBody>
      </p:sp>
      <p:sp>
        <p:nvSpPr>
          <p:cNvPr id="34" name="Text Placeholder 37">
            <a:extLst>
              <a:ext uri="{FF2B5EF4-FFF2-40B4-BE49-F238E27FC236}">
                <a16:creationId xmlns:a16="http://schemas.microsoft.com/office/drawing/2014/main" id="{34E5021D-96FE-B5E0-61B4-E6ED3690D1C3}"/>
              </a:ext>
            </a:extLst>
          </p:cNvPr>
          <p:cNvSpPr>
            <a:spLocks noGrp="1"/>
          </p:cNvSpPr>
          <p:nvPr>
            <p:ph type="body" sz="quarter" idx="21" hasCustomPrompt="1"/>
          </p:nvPr>
        </p:nvSpPr>
        <p:spPr>
          <a:xfrm>
            <a:off x="8404799"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Six</a:t>
            </a:r>
          </a:p>
        </p:txBody>
      </p:sp>
      <p:pic>
        <p:nvPicPr>
          <p:cNvPr id="3" name="Graphic 2">
            <a:extLst>
              <a:ext uri="{FF2B5EF4-FFF2-40B4-BE49-F238E27FC236}">
                <a16:creationId xmlns:a16="http://schemas.microsoft.com/office/drawing/2014/main" id="{C1AC231E-1E1E-8718-31FF-9216D6024B5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8690948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ent Slide 16">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E770EED-781D-0C68-A48F-5744AF956631}"/>
              </a:ext>
            </a:extLst>
          </p:cNvPr>
          <p:cNvSpPr>
            <a:spLocks noGrp="1"/>
          </p:cNvSpPr>
          <p:nvPr userDrawn="1">
            <p:ph type="title" hasCustomPrompt="1"/>
          </p:nvPr>
        </p:nvSpPr>
        <p:spPr>
          <a:xfrm>
            <a:off x="838200" y="298365"/>
            <a:ext cx="102362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Title</a:t>
            </a:r>
          </a:p>
        </p:txBody>
      </p:sp>
      <p:pic>
        <p:nvPicPr>
          <p:cNvPr id="2" name="Graphic 1">
            <a:extLst>
              <a:ext uri="{FF2B5EF4-FFF2-40B4-BE49-F238E27FC236}">
                <a16:creationId xmlns:a16="http://schemas.microsoft.com/office/drawing/2014/main" id="{088AFE3B-6340-FAA2-B483-A3FE98E7501E}"/>
              </a:ext>
            </a:extLst>
          </p:cNvPr>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8" name="Picture 7" descr="A black background with red text&#10;&#10;AI-generated content may be incorrect.">
            <a:extLst>
              <a:ext uri="{FF2B5EF4-FFF2-40B4-BE49-F238E27FC236}">
                <a16:creationId xmlns:a16="http://schemas.microsoft.com/office/drawing/2014/main" id="{00C76F27-D405-29DE-61E7-906CDAF5022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910" t="8394" r="2084" b="8239"/>
          <a:stretch>
            <a:fillRect/>
          </a:stretch>
        </p:blipFill>
        <p:spPr>
          <a:xfrm>
            <a:off x="929077" y="6114824"/>
            <a:ext cx="3702053" cy="542925"/>
          </a:xfrm>
          <a:prstGeom prst="rect">
            <a:avLst/>
          </a:prstGeom>
        </p:spPr>
      </p:pic>
      <p:sp>
        <p:nvSpPr>
          <p:cNvPr id="9" name="Text Placeholder 35">
            <a:extLst>
              <a:ext uri="{FF2B5EF4-FFF2-40B4-BE49-F238E27FC236}">
                <a16:creationId xmlns:a16="http://schemas.microsoft.com/office/drawing/2014/main" id="{24881DCD-DDDE-C869-2813-4A9DA176A9B9}"/>
              </a:ext>
            </a:extLst>
          </p:cNvPr>
          <p:cNvSpPr>
            <a:spLocks noGrp="1"/>
          </p:cNvSpPr>
          <p:nvPr>
            <p:ph type="body" sz="quarter" idx="10" hasCustomPrompt="1"/>
          </p:nvPr>
        </p:nvSpPr>
        <p:spPr>
          <a:xfrm>
            <a:off x="1346200"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0" name="Oval 9">
            <a:extLst>
              <a:ext uri="{FF2B5EF4-FFF2-40B4-BE49-F238E27FC236}">
                <a16:creationId xmlns:a16="http://schemas.microsoft.com/office/drawing/2014/main" id="{3DC9E4D0-5F1C-D112-1ECC-52192CBC1D46}"/>
              </a:ext>
            </a:extLst>
          </p:cNvPr>
          <p:cNvSpPr/>
          <p:nvPr userDrawn="1"/>
        </p:nvSpPr>
        <p:spPr>
          <a:xfrm>
            <a:off x="968381"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1" name="TextBox 10">
            <a:extLst>
              <a:ext uri="{FF2B5EF4-FFF2-40B4-BE49-F238E27FC236}">
                <a16:creationId xmlns:a16="http://schemas.microsoft.com/office/drawing/2014/main" id="{7F285317-5EC1-9AAC-EE59-C502C0357CA2}"/>
              </a:ext>
            </a:extLst>
          </p:cNvPr>
          <p:cNvSpPr txBox="1"/>
          <p:nvPr userDrawn="1"/>
        </p:nvSpPr>
        <p:spPr>
          <a:xfrm>
            <a:off x="916219"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1</a:t>
            </a:r>
          </a:p>
        </p:txBody>
      </p:sp>
      <p:sp>
        <p:nvSpPr>
          <p:cNvPr id="13" name="Text Placeholder 37">
            <a:extLst>
              <a:ext uri="{FF2B5EF4-FFF2-40B4-BE49-F238E27FC236}">
                <a16:creationId xmlns:a16="http://schemas.microsoft.com/office/drawing/2014/main" id="{1E271ABD-8C06-18A2-4EA1-60EC5F5AE1E3}"/>
              </a:ext>
            </a:extLst>
          </p:cNvPr>
          <p:cNvSpPr>
            <a:spLocks noGrp="1"/>
          </p:cNvSpPr>
          <p:nvPr>
            <p:ph type="body" sz="quarter" idx="11" hasCustomPrompt="1"/>
          </p:nvPr>
        </p:nvSpPr>
        <p:spPr>
          <a:xfrm>
            <a:off x="1346140"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One</a:t>
            </a:r>
          </a:p>
        </p:txBody>
      </p:sp>
      <p:sp>
        <p:nvSpPr>
          <p:cNvPr id="14" name="Text Placeholder 35">
            <a:extLst>
              <a:ext uri="{FF2B5EF4-FFF2-40B4-BE49-F238E27FC236}">
                <a16:creationId xmlns:a16="http://schemas.microsoft.com/office/drawing/2014/main" id="{D615F6BE-5A97-EE67-5A47-18450A062654}"/>
              </a:ext>
            </a:extLst>
          </p:cNvPr>
          <p:cNvSpPr>
            <a:spLocks noGrp="1"/>
          </p:cNvSpPr>
          <p:nvPr>
            <p:ph type="body" sz="quarter" idx="12" hasCustomPrompt="1"/>
          </p:nvPr>
        </p:nvSpPr>
        <p:spPr>
          <a:xfrm>
            <a:off x="4979763"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5" name="Oval 14">
            <a:extLst>
              <a:ext uri="{FF2B5EF4-FFF2-40B4-BE49-F238E27FC236}">
                <a16:creationId xmlns:a16="http://schemas.microsoft.com/office/drawing/2014/main" id="{7C04371B-E923-FCA9-DBA2-6B2ED00AAB5E}"/>
              </a:ext>
            </a:extLst>
          </p:cNvPr>
          <p:cNvSpPr/>
          <p:nvPr userDrawn="1"/>
        </p:nvSpPr>
        <p:spPr>
          <a:xfrm>
            <a:off x="4601944"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7" name="TextBox 16">
            <a:extLst>
              <a:ext uri="{FF2B5EF4-FFF2-40B4-BE49-F238E27FC236}">
                <a16:creationId xmlns:a16="http://schemas.microsoft.com/office/drawing/2014/main" id="{BBE5E575-29D4-7977-6371-AE0CC895DF9D}"/>
              </a:ext>
            </a:extLst>
          </p:cNvPr>
          <p:cNvSpPr txBox="1"/>
          <p:nvPr userDrawn="1"/>
        </p:nvSpPr>
        <p:spPr>
          <a:xfrm>
            <a:off x="4559305"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2</a:t>
            </a:r>
          </a:p>
        </p:txBody>
      </p:sp>
      <p:sp>
        <p:nvSpPr>
          <p:cNvPr id="18" name="Text Placeholder 37">
            <a:extLst>
              <a:ext uri="{FF2B5EF4-FFF2-40B4-BE49-F238E27FC236}">
                <a16:creationId xmlns:a16="http://schemas.microsoft.com/office/drawing/2014/main" id="{077865C9-03CE-AEF5-96DC-F72E244235F5}"/>
              </a:ext>
            </a:extLst>
          </p:cNvPr>
          <p:cNvSpPr>
            <a:spLocks noGrp="1"/>
          </p:cNvSpPr>
          <p:nvPr>
            <p:ph type="body" sz="quarter" idx="13" hasCustomPrompt="1"/>
          </p:nvPr>
        </p:nvSpPr>
        <p:spPr>
          <a:xfrm>
            <a:off x="4979703"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Two</a:t>
            </a:r>
          </a:p>
        </p:txBody>
      </p:sp>
      <p:sp>
        <p:nvSpPr>
          <p:cNvPr id="19" name="Text Placeholder 35">
            <a:extLst>
              <a:ext uri="{FF2B5EF4-FFF2-40B4-BE49-F238E27FC236}">
                <a16:creationId xmlns:a16="http://schemas.microsoft.com/office/drawing/2014/main" id="{AEE1AB07-7AE6-CEDB-FC83-87DEF79936F8}"/>
              </a:ext>
            </a:extLst>
          </p:cNvPr>
          <p:cNvSpPr>
            <a:spLocks noGrp="1"/>
          </p:cNvSpPr>
          <p:nvPr>
            <p:ph type="body" sz="quarter" idx="14" hasCustomPrompt="1"/>
          </p:nvPr>
        </p:nvSpPr>
        <p:spPr>
          <a:xfrm>
            <a:off x="8392220"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0" name="Oval 19">
            <a:extLst>
              <a:ext uri="{FF2B5EF4-FFF2-40B4-BE49-F238E27FC236}">
                <a16:creationId xmlns:a16="http://schemas.microsoft.com/office/drawing/2014/main" id="{B8B00B8F-29D6-0900-748E-0FD834C91979}"/>
              </a:ext>
            </a:extLst>
          </p:cNvPr>
          <p:cNvSpPr/>
          <p:nvPr userDrawn="1"/>
        </p:nvSpPr>
        <p:spPr>
          <a:xfrm>
            <a:off x="8014401"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21" name="TextBox 20">
            <a:extLst>
              <a:ext uri="{FF2B5EF4-FFF2-40B4-BE49-F238E27FC236}">
                <a16:creationId xmlns:a16="http://schemas.microsoft.com/office/drawing/2014/main" id="{14F12D86-3D6B-82E6-062D-95DB130A8D76}"/>
              </a:ext>
            </a:extLst>
          </p:cNvPr>
          <p:cNvSpPr txBox="1"/>
          <p:nvPr userDrawn="1"/>
        </p:nvSpPr>
        <p:spPr>
          <a:xfrm>
            <a:off x="7974937"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3</a:t>
            </a:r>
          </a:p>
        </p:txBody>
      </p:sp>
      <p:sp>
        <p:nvSpPr>
          <p:cNvPr id="22" name="Text Placeholder 37">
            <a:extLst>
              <a:ext uri="{FF2B5EF4-FFF2-40B4-BE49-F238E27FC236}">
                <a16:creationId xmlns:a16="http://schemas.microsoft.com/office/drawing/2014/main" id="{77F8BC45-BBD9-E8C9-FAD6-9D9C80C0B4E0}"/>
              </a:ext>
            </a:extLst>
          </p:cNvPr>
          <p:cNvSpPr>
            <a:spLocks noGrp="1"/>
          </p:cNvSpPr>
          <p:nvPr>
            <p:ph type="body" sz="quarter" idx="15" hasCustomPrompt="1"/>
          </p:nvPr>
        </p:nvSpPr>
        <p:spPr>
          <a:xfrm>
            <a:off x="8392160"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Three</a:t>
            </a:r>
          </a:p>
        </p:txBody>
      </p:sp>
      <p:sp>
        <p:nvSpPr>
          <p:cNvPr id="23" name="Text Placeholder 35">
            <a:extLst>
              <a:ext uri="{FF2B5EF4-FFF2-40B4-BE49-F238E27FC236}">
                <a16:creationId xmlns:a16="http://schemas.microsoft.com/office/drawing/2014/main" id="{1771A982-78E4-C265-7587-91B751C215BA}"/>
              </a:ext>
            </a:extLst>
          </p:cNvPr>
          <p:cNvSpPr>
            <a:spLocks noGrp="1"/>
          </p:cNvSpPr>
          <p:nvPr>
            <p:ph type="body" sz="quarter" idx="16" hasCustomPrompt="1"/>
          </p:nvPr>
        </p:nvSpPr>
        <p:spPr>
          <a:xfrm>
            <a:off x="1358839"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4" name="Oval 23">
            <a:extLst>
              <a:ext uri="{FF2B5EF4-FFF2-40B4-BE49-F238E27FC236}">
                <a16:creationId xmlns:a16="http://schemas.microsoft.com/office/drawing/2014/main" id="{DFCC5034-89E5-0BCE-E2DD-6B5AF37C78EE}"/>
              </a:ext>
            </a:extLst>
          </p:cNvPr>
          <p:cNvSpPr/>
          <p:nvPr userDrawn="1"/>
        </p:nvSpPr>
        <p:spPr>
          <a:xfrm>
            <a:off x="981020"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25" name="TextBox 24">
            <a:extLst>
              <a:ext uri="{FF2B5EF4-FFF2-40B4-BE49-F238E27FC236}">
                <a16:creationId xmlns:a16="http://schemas.microsoft.com/office/drawing/2014/main" id="{1B65E4C6-2210-A15B-2005-B9317C646761}"/>
              </a:ext>
            </a:extLst>
          </p:cNvPr>
          <p:cNvSpPr txBox="1"/>
          <p:nvPr userDrawn="1"/>
        </p:nvSpPr>
        <p:spPr>
          <a:xfrm>
            <a:off x="928857"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4</a:t>
            </a:r>
          </a:p>
        </p:txBody>
      </p:sp>
      <p:sp>
        <p:nvSpPr>
          <p:cNvPr id="26" name="Text Placeholder 37">
            <a:extLst>
              <a:ext uri="{FF2B5EF4-FFF2-40B4-BE49-F238E27FC236}">
                <a16:creationId xmlns:a16="http://schemas.microsoft.com/office/drawing/2014/main" id="{386378A5-0E2B-3E62-0463-F0B7C09FA3FF}"/>
              </a:ext>
            </a:extLst>
          </p:cNvPr>
          <p:cNvSpPr>
            <a:spLocks noGrp="1"/>
          </p:cNvSpPr>
          <p:nvPr>
            <p:ph type="body" sz="quarter" idx="17" hasCustomPrompt="1"/>
          </p:nvPr>
        </p:nvSpPr>
        <p:spPr>
          <a:xfrm>
            <a:off x="1358779"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Four</a:t>
            </a:r>
          </a:p>
        </p:txBody>
      </p:sp>
      <p:sp>
        <p:nvSpPr>
          <p:cNvPr id="27" name="Text Placeholder 35">
            <a:extLst>
              <a:ext uri="{FF2B5EF4-FFF2-40B4-BE49-F238E27FC236}">
                <a16:creationId xmlns:a16="http://schemas.microsoft.com/office/drawing/2014/main" id="{A45DDA5A-AB0E-DD5B-38AF-BE7CE88C9F36}"/>
              </a:ext>
            </a:extLst>
          </p:cNvPr>
          <p:cNvSpPr>
            <a:spLocks noGrp="1"/>
          </p:cNvSpPr>
          <p:nvPr>
            <p:ph type="body" sz="quarter" idx="18" hasCustomPrompt="1"/>
          </p:nvPr>
        </p:nvSpPr>
        <p:spPr>
          <a:xfrm>
            <a:off x="4992401"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8" name="Oval 27">
            <a:extLst>
              <a:ext uri="{FF2B5EF4-FFF2-40B4-BE49-F238E27FC236}">
                <a16:creationId xmlns:a16="http://schemas.microsoft.com/office/drawing/2014/main" id="{4E9CF6CC-BCAF-1458-C749-60437CCD61BC}"/>
              </a:ext>
            </a:extLst>
          </p:cNvPr>
          <p:cNvSpPr/>
          <p:nvPr userDrawn="1"/>
        </p:nvSpPr>
        <p:spPr>
          <a:xfrm>
            <a:off x="4614583"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29" name="TextBox 28">
            <a:extLst>
              <a:ext uri="{FF2B5EF4-FFF2-40B4-BE49-F238E27FC236}">
                <a16:creationId xmlns:a16="http://schemas.microsoft.com/office/drawing/2014/main" id="{41822D2A-4120-16D1-7610-86C29A236390}"/>
              </a:ext>
            </a:extLst>
          </p:cNvPr>
          <p:cNvSpPr txBox="1"/>
          <p:nvPr userDrawn="1"/>
        </p:nvSpPr>
        <p:spPr>
          <a:xfrm>
            <a:off x="4571944"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5</a:t>
            </a:r>
          </a:p>
        </p:txBody>
      </p:sp>
      <p:sp>
        <p:nvSpPr>
          <p:cNvPr id="30" name="Text Placeholder 37">
            <a:extLst>
              <a:ext uri="{FF2B5EF4-FFF2-40B4-BE49-F238E27FC236}">
                <a16:creationId xmlns:a16="http://schemas.microsoft.com/office/drawing/2014/main" id="{403F5EA1-0063-AAEB-0C90-A31DA803B5F7}"/>
              </a:ext>
            </a:extLst>
          </p:cNvPr>
          <p:cNvSpPr>
            <a:spLocks noGrp="1"/>
          </p:cNvSpPr>
          <p:nvPr>
            <p:ph type="body" sz="quarter" idx="19" hasCustomPrompt="1"/>
          </p:nvPr>
        </p:nvSpPr>
        <p:spPr>
          <a:xfrm>
            <a:off x="4992341"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Five</a:t>
            </a:r>
          </a:p>
        </p:txBody>
      </p:sp>
      <p:sp>
        <p:nvSpPr>
          <p:cNvPr id="31" name="Text Placeholder 35">
            <a:extLst>
              <a:ext uri="{FF2B5EF4-FFF2-40B4-BE49-F238E27FC236}">
                <a16:creationId xmlns:a16="http://schemas.microsoft.com/office/drawing/2014/main" id="{E3258278-99FB-5138-AA6A-05B12A6CA8E5}"/>
              </a:ext>
            </a:extLst>
          </p:cNvPr>
          <p:cNvSpPr>
            <a:spLocks noGrp="1"/>
          </p:cNvSpPr>
          <p:nvPr>
            <p:ph type="body" sz="quarter" idx="20" hasCustomPrompt="1"/>
          </p:nvPr>
        </p:nvSpPr>
        <p:spPr>
          <a:xfrm>
            <a:off x="8404859"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32" name="Oval 31">
            <a:extLst>
              <a:ext uri="{FF2B5EF4-FFF2-40B4-BE49-F238E27FC236}">
                <a16:creationId xmlns:a16="http://schemas.microsoft.com/office/drawing/2014/main" id="{AAF45559-192D-0B3C-A4FD-FF7C6A162DE4}"/>
              </a:ext>
            </a:extLst>
          </p:cNvPr>
          <p:cNvSpPr/>
          <p:nvPr userDrawn="1"/>
        </p:nvSpPr>
        <p:spPr>
          <a:xfrm>
            <a:off x="8027040"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33" name="TextBox 32">
            <a:extLst>
              <a:ext uri="{FF2B5EF4-FFF2-40B4-BE49-F238E27FC236}">
                <a16:creationId xmlns:a16="http://schemas.microsoft.com/office/drawing/2014/main" id="{6D7ACF04-25C8-EFC0-9E4F-6B62747BFFE8}"/>
              </a:ext>
            </a:extLst>
          </p:cNvPr>
          <p:cNvSpPr txBox="1"/>
          <p:nvPr userDrawn="1"/>
        </p:nvSpPr>
        <p:spPr>
          <a:xfrm>
            <a:off x="7974875"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6</a:t>
            </a:r>
          </a:p>
        </p:txBody>
      </p:sp>
      <p:sp>
        <p:nvSpPr>
          <p:cNvPr id="34" name="Text Placeholder 37">
            <a:extLst>
              <a:ext uri="{FF2B5EF4-FFF2-40B4-BE49-F238E27FC236}">
                <a16:creationId xmlns:a16="http://schemas.microsoft.com/office/drawing/2014/main" id="{34E5021D-96FE-B5E0-61B4-E6ED3690D1C3}"/>
              </a:ext>
            </a:extLst>
          </p:cNvPr>
          <p:cNvSpPr>
            <a:spLocks noGrp="1"/>
          </p:cNvSpPr>
          <p:nvPr>
            <p:ph type="body" sz="quarter" idx="21" hasCustomPrompt="1"/>
          </p:nvPr>
        </p:nvSpPr>
        <p:spPr>
          <a:xfrm>
            <a:off x="8404799"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Six</a:t>
            </a:r>
          </a:p>
        </p:txBody>
      </p:sp>
      <p:pic>
        <p:nvPicPr>
          <p:cNvPr id="3" name="Graphic 2">
            <a:extLst>
              <a:ext uri="{FF2B5EF4-FFF2-40B4-BE49-F238E27FC236}">
                <a16:creationId xmlns:a16="http://schemas.microsoft.com/office/drawing/2014/main" id="{D098060B-D259-E1E9-BA04-55FF70EBDAE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2958663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Content Slide 17">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Graphic 3">
            <a:extLst>
              <a:ext uri="{FF2B5EF4-FFF2-40B4-BE49-F238E27FC236}">
                <a16:creationId xmlns:a16="http://schemas.microsoft.com/office/drawing/2014/main" id="{D599BED9-4F64-74F0-9671-FE82B08AED15}"/>
              </a:ext>
            </a:extLst>
          </p:cNvPr>
          <p:cNvPicPr>
            <a:picLocks noChangeAspect="1"/>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6" name="Graphic 5">
            <a:extLst>
              <a:ext uri="{FF2B5EF4-FFF2-40B4-BE49-F238E27FC236}">
                <a16:creationId xmlns:a16="http://schemas.microsoft.com/office/drawing/2014/main" id="{B738D92D-620A-031C-130A-7E624EB151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13633871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Content Slide 18">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Graphic 3">
            <a:extLst>
              <a:ext uri="{FF2B5EF4-FFF2-40B4-BE49-F238E27FC236}">
                <a16:creationId xmlns:a16="http://schemas.microsoft.com/office/drawing/2014/main" id="{D599BED9-4F64-74F0-9671-FE82B08AED15}"/>
              </a:ext>
            </a:extLst>
          </p:cNvPr>
          <p:cNvPicPr>
            <a:picLocks noChangeAspect="1"/>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7" name="Picture 6" descr="A black background with red text&#10;&#10;AI-generated content may be incorrect.">
            <a:extLst>
              <a:ext uri="{FF2B5EF4-FFF2-40B4-BE49-F238E27FC236}">
                <a16:creationId xmlns:a16="http://schemas.microsoft.com/office/drawing/2014/main" id="{08C35FE9-FD68-8119-FF3A-AAF4023B08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910" t="8394" r="2084" b="8239"/>
          <a:stretch>
            <a:fillRect/>
          </a:stretch>
        </p:blipFill>
        <p:spPr>
          <a:xfrm>
            <a:off x="929077" y="6114824"/>
            <a:ext cx="3702053" cy="542925"/>
          </a:xfrm>
          <a:prstGeom prst="rect">
            <a:avLst/>
          </a:prstGeom>
        </p:spPr>
      </p:pic>
      <p:pic>
        <p:nvPicPr>
          <p:cNvPr id="6" name="Graphic 5">
            <a:extLst>
              <a:ext uri="{FF2B5EF4-FFF2-40B4-BE49-F238E27FC236}">
                <a16:creationId xmlns:a16="http://schemas.microsoft.com/office/drawing/2014/main" id="{1760D24B-E8F7-CBE6-DA63-8990B319EF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4277995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Slide 19">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F636C69-00F5-3CA0-F8F4-E951F2BDAD66}"/>
              </a:ext>
            </a:extLst>
          </p:cNvPr>
          <p:cNvPicPr>
            <a:picLocks noChangeAspect="1"/>
          </p:cNvPicPr>
          <p:nvPr userDrawn="1"/>
        </p:nvPicPr>
        <p:blipFill>
          <a:blip>
            <a:extLst>
              <a:ext uri="{96DAC541-7B7A-43D3-8B79-37D633B846F1}">
                <asvg:svgBlip xmlns:asvg="http://schemas.microsoft.com/office/drawing/2016/SVG/main" r:embed="rId2"/>
              </a:ext>
            </a:extLst>
          </a:blip>
          <a:srcRect r="47778" b="40008"/>
          <a:stretch>
            <a:fillRect/>
          </a:stretch>
        </p:blipFill>
        <p:spPr>
          <a:xfrm rot="16200000" flipV="1">
            <a:off x="-189088" y="3831444"/>
            <a:ext cx="3581403" cy="2471711"/>
          </a:xfrm>
          <a:prstGeom prst="rect">
            <a:avLst/>
          </a:prstGeom>
        </p:spPr>
      </p:pic>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4" name="Content Placeholder 2">
            <a:extLst>
              <a:ext uri="{FF2B5EF4-FFF2-40B4-BE49-F238E27FC236}">
                <a16:creationId xmlns:a16="http://schemas.microsoft.com/office/drawing/2014/main" id="{035D88FE-8CEC-C865-DC97-1131B2D1C858}"/>
              </a:ext>
            </a:extLst>
          </p:cNvPr>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Graphic 13">
            <a:extLst>
              <a:ext uri="{FF2B5EF4-FFF2-40B4-BE49-F238E27FC236}">
                <a16:creationId xmlns:a16="http://schemas.microsoft.com/office/drawing/2014/main" id="{CE5E6DA7-B72D-7950-1F27-586EE6F74C90}"/>
              </a:ext>
            </a:extLst>
          </p:cNvPr>
          <p:cNvPicPr/>
          <p:nvPr userDrawn="1"/>
        </p:nvPicPr>
        <p:blipFill>
          <a:blip>
            <a:extLst>
              <a:ext uri="{96DAC541-7B7A-43D3-8B79-37D633B846F1}">
                <asvg:svgBlip xmlns:asvg="http://schemas.microsoft.com/office/drawing/2016/SVG/main" r:embed="rId3"/>
              </a:ext>
            </a:extLst>
          </a:blip>
          <a:srcRect t="46667" b="-1"/>
          <a:stretch>
            <a:fillRect/>
          </a:stretch>
        </p:blipFill>
        <p:spPr>
          <a:xfrm rot="5400000">
            <a:off x="-3246120" y="3246120"/>
            <a:ext cx="6858000" cy="365760"/>
          </a:xfrm>
          <a:prstGeom prst="rect">
            <a:avLst/>
          </a:prstGeom>
        </p:spPr>
      </p:pic>
      <p:pic>
        <p:nvPicPr>
          <p:cNvPr id="15" name="Graphic 14">
            <a:extLst>
              <a:ext uri="{FF2B5EF4-FFF2-40B4-BE49-F238E27FC236}">
                <a16:creationId xmlns:a16="http://schemas.microsoft.com/office/drawing/2014/main" id="{A2EFE819-128D-A1AA-5BCE-93F343DF65CC}"/>
              </a:ext>
            </a:extLst>
          </p:cNvPr>
          <p:cNvPicPr>
            <a:picLocks noChangeAspect="1"/>
          </p:cNvPicPr>
          <p:nvPr userDrawn="1"/>
        </p:nvPicPr>
        <p:blipFill>
          <a:blip>
            <a:extLst>
              <a:ext uri="{96DAC541-7B7A-43D3-8B79-37D633B846F1}">
                <asvg:svgBlip xmlns:asvg="http://schemas.microsoft.com/office/drawing/2016/SVG/main" r:embed="rId4"/>
              </a:ext>
            </a:extLst>
          </a:blip>
          <a:srcRect t="59992" r="47778" b="31130"/>
          <a:stretch>
            <a:fillRect/>
          </a:stretch>
        </p:blipFill>
        <p:spPr>
          <a:xfrm rot="16200000" flipV="1">
            <a:off x="-1607828" y="4884421"/>
            <a:ext cx="3581403" cy="365756"/>
          </a:xfrm>
          <a:prstGeom prst="rect">
            <a:avLst/>
          </a:prstGeom>
        </p:spPr>
      </p:pic>
      <p:pic>
        <p:nvPicPr>
          <p:cNvPr id="5" name="Graphic 4">
            <a:extLst>
              <a:ext uri="{FF2B5EF4-FFF2-40B4-BE49-F238E27FC236}">
                <a16:creationId xmlns:a16="http://schemas.microsoft.com/office/drawing/2014/main" id="{BB78E61C-90FA-DA18-B22D-D2B19B09AD1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0430279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Content Slide 20">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F343B19-F149-7223-8022-A65AD499459C}"/>
              </a:ext>
            </a:extLst>
          </p:cNvPr>
          <p:cNvPicPr>
            <a:picLocks noChangeAspect="1"/>
          </p:cNvPicPr>
          <p:nvPr userDrawn="1"/>
        </p:nvPicPr>
        <p:blipFill>
          <a:blip>
            <a:extLst>
              <a:ext uri="{96DAC541-7B7A-43D3-8B79-37D633B846F1}">
                <asvg:svgBlip xmlns:asvg="http://schemas.microsoft.com/office/drawing/2016/SVG/main" r:embed="rId2"/>
              </a:ext>
            </a:extLst>
          </a:blip>
          <a:srcRect l="719" r="719" b="82222"/>
          <a:stretch>
            <a:fillRect/>
          </a:stretch>
        </p:blipFill>
        <p:spPr>
          <a:xfrm>
            <a:off x="-1" y="-4"/>
            <a:ext cx="12192001" cy="1219201"/>
          </a:xfrm>
          <a:prstGeom prst="rect">
            <a:avLst/>
          </a:prstGeom>
        </p:spPr>
      </p:pic>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bg1"/>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31D94EA-CBCB-A096-2E90-96287060DD6B}"/>
              </a:ext>
            </a:extLst>
          </p:cNvPr>
          <p:cNvSpPr/>
          <p:nvPr userDrawn="1"/>
        </p:nvSpPr>
        <p:spPr>
          <a:xfrm>
            <a:off x="11785600" y="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1" name="Rectangle 10">
            <a:extLst>
              <a:ext uri="{FF2B5EF4-FFF2-40B4-BE49-F238E27FC236}">
                <a16:creationId xmlns:a16="http://schemas.microsoft.com/office/drawing/2014/main" id="{4D68BCD5-D02F-FD1E-352C-80BA5C4A3838}"/>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12" name="Rectangle 11">
            <a:extLst>
              <a:ext uri="{FF2B5EF4-FFF2-40B4-BE49-F238E27FC236}">
                <a16:creationId xmlns:a16="http://schemas.microsoft.com/office/drawing/2014/main" id="{11608C6F-6EB1-D092-ACBB-BDFDF9CD8613}"/>
              </a:ext>
            </a:extLst>
          </p:cNvPr>
          <p:cNvSpPr/>
          <p:nvPr userDrawn="1"/>
        </p:nvSpPr>
        <p:spPr>
          <a:xfrm>
            <a:off x="11785597" y="812800"/>
            <a:ext cx="406401" cy="4064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13" name="Graphic 12">
            <a:extLst>
              <a:ext uri="{FF2B5EF4-FFF2-40B4-BE49-F238E27FC236}">
                <a16:creationId xmlns:a16="http://schemas.microsoft.com/office/drawing/2014/main" id="{62CC6067-6B4C-075C-1751-429B15711BEE}"/>
              </a:ext>
            </a:extLst>
          </p:cNvPr>
          <p:cNvPicPr/>
          <p:nvPr userDrawn="1"/>
        </p:nvPicPr>
        <p:blipFill>
          <a:blip>
            <a:extLst>
              <a:ext uri="{96DAC541-7B7A-43D3-8B79-37D633B846F1}">
                <asvg:svgBlip xmlns:asvg="http://schemas.microsoft.com/office/drawing/2016/SVG/main" r:embed="rId3"/>
              </a:ext>
            </a:extLst>
          </a:blip>
          <a:srcRect/>
          <a:stretch/>
        </p:blipFill>
        <p:spPr>
          <a:xfrm>
            <a:off x="11602716" y="1136171"/>
            <a:ext cx="365760" cy="365760"/>
          </a:xfrm>
          <a:prstGeom prst="rect">
            <a:avLst/>
          </a:prstGeom>
        </p:spPr>
      </p:pic>
      <p:pic>
        <p:nvPicPr>
          <p:cNvPr id="6" name="Graphic 5">
            <a:extLst>
              <a:ext uri="{FF2B5EF4-FFF2-40B4-BE49-F238E27FC236}">
                <a16:creationId xmlns:a16="http://schemas.microsoft.com/office/drawing/2014/main" id="{AE55D022-B9CD-C282-AD05-53BFA9D3682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495142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Content Slide 21">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F343B19-F149-7223-8022-A65AD499459C}"/>
              </a:ext>
            </a:extLst>
          </p:cNvPr>
          <p:cNvPicPr>
            <a:picLocks noChangeAspect="1"/>
          </p:cNvPicPr>
          <p:nvPr userDrawn="1"/>
        </p:nvPicPr>
        <p:blipFill>
          <a:blip>
            <a:extLst>
              <a:ext uri="{96DAC541-7B7A-43D3-8B79-37D633B846F1}">
                <asvg:svgBlip xmlns:asvg="http://schemas.microsoft.com/office/drawing/2016/SVG/main" r:embed="rId2"/>
              </a:ext>
            </a:extLst>
          </a:blip>
          <a:srcRect l="719" r="719" b="82222"/>
          <a:stretch>
            <a:fillRect/>
          </a:stretch>
        </p:blipFill>
        <p:spPr>
          <a:xfrm>
            <a:off x="-1" y="-4"/>
            <a:ext cx="12192001" cy="1219201"/>
          </a:xfrm>
          <a:prstGeom prst="rect">
            <a:avLst/>
          </a:prstGeom>
        </p:spPr>
      </p:pic>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bg1"/>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31D94EA-CBCB-A096-2E90-96287060DD6B}"/>
              </a:ext>
            </a:extLst>
          </p:cNvPr>
          <p:cNvSpPr/>
          <p:nvPr userDrawn="1"/>
        </p:nvSpPr>
        <p:spPr>
          <a:xfrm>
            <a:off x="11785600" y="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1" name="Rectangle 10">
            <a:extLst>
              <a:ext uri="{FF2B5EF4-FFF2-40B4-BE49-F238E27FC236}">
                <a16:creationId xmlns:a16="http://schemas.microsoft.com/office/drawing/2014/main" id="{4D68BCD5-D02F-FD1E-352C-80BA5C4A3838}"/>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12" name="Rectangle 11">
            <a:extLst>
              <a:ext uri="{FF2B5EF4-FFF2-40B4-BE49-F238E27FC236}">
                <a16:creationId xmlns:a16="http://schemas.microsoft.com/office/drawing/2014/main" id="{11608C6F-6EB1-D092-ACBB-BDFDF9CD8613}"/>
              </a:ext>
            </a:extLst>
          </p:cNvPr>
          <p:cNvSpPr/>
          <p:nvPr userDrawn="1"/>
        </p:nvSpPr>
        <p:spPr>
          <a:xfrm>
            <a:off x="11785597" y="812800"/>
            <a:ext cx="406401" cy="4064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13" name="Graphic 12">
            <a:extLst>
              <a:ext uri="{FF2B5EF4-FFF2-40B4-BE49-F238E27FC236}">
                <a16:creationId xmlns:a16="http://schemas.microsoft.com/office/drawing/2014/main" id="{62CC6067-6B4C-075C-1751-429B15711BEE}"/>
              </a:ext>
            </a:extLst>
          </p:cNvPr>
          <p:cNvPicPr/>
          <p:nvPr userDrawn="1"/>
        </p:nvPicPr>
        <p:blipFill>
          <a:blip>
            <a:extLst>
              <a:ext uri="{96DAC541-7B7A-43D3-8B79-37D633B846F1}">
                <asvg:svgBlip xmlns:asvg="http://schemas.microsoft.com/office/drawing/2016/SVG/main" r:embed="rId3"/>
              </a:ext>
            </a:extLst>
          </a:blip>
          <a:srcRect/>
          <a:stretch/>
        </p:blipFill>
        <p:spPr>
          <a:xfrm>
            <a:off x="11602716" y="1136171"/>
            <a:ext cx="365760" cy="365760"/>
          </a:xfrm>
          <a:prstGeom prst="rect">
            <a:avLst/>
          </a:prstGeom>
        </p:spPr>
      </p:pic>
      <p:pic>
        <p:nvPicPr>
          <p:cNvPr id="7" name="Picture 6" descr="A black background with red text&#10;&#10;AI-generated content may be incorrect.">
            <a:extLst>
              <a:ext uri="{FF2B5EF4-FFF2-40B4-BE49-F238E27FC236}">
                <a16:creationId xmlns:a16="http://schemas.microsoft.com/office/drawing/2014/main" id="{2225BE1F-F709-3492-CFBA-B4CE38A60E23}"/>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929077" y="6114824"/>
            <a:ext cx="3702053" cy="542925"/>
          </a:xfrm>
          <a:prstGeom prst="rect">
            <a:avLst/>
          </a:prstGeom>
        </p:spPr>
      </p:pic>
      <p:pic>
        <p:nvPicPr>
          <p:cNvPr id="6" name="Graphic 5">
            <a:extLst>
              <a:ext uri="{FF2B5EF4-FFF2-40B4-BE49-F238E27FC236}">
                <a16:creationId xmlns:a16="http://schemas.microsoft.com/office/drawing/2014/main" id="{4FC4A1C7-3BA1-36A6-44EC-DB8F0BACEBA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938612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Content Slide 2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8CD44920-3E49-C6BD-CD2A-240418D383A4}"/>
              </a:ext>
            </a:extLst>
          </p:cNvPr>
          <p:cNvGrpSpPr>
            <a:grpSpLocks/>
          </p:cNvGrpSpPr>
          <p:nvPr userDrawn="1"/>
        </p:nvGrpSpPr>
        <p:grpSpPr>
          <a:xfrm>
            <a:off x="11441448" y="431801"/>
            <a:ext cx="480835" cy="480836"/>
            <a:chOff x="10897739" y="431965"/>
            <a:chExt cx="863933" cy="863933"/>
          </a:xfrm>
          <a:solidFill>
            <a:schemeClr val="accent1"/>
          </a:solidFill>
        </p:grpSpPr>
        <p:sp>
          <p:nvSpPr>
            <p:cNvPr id="5" name="Rectangle 4">
              <a:extLst>
                <a:ext uri="{FF2B5EF4-FFF2-40B4-BE49-F238E27FC236}">
                  <a16:creationId xmlns:a16="http://schemas.microsoft.com/office/drawing/2014/main" id="{C47DAC1B-90F5-FF21-3B2B-5D5DFA5A6006}"/>
                </a:ext>
              </a:extLst>
            </p:cNvPr>
            <p:cNvSpPr>
              <a:spLocks/>
            </p:cNvSpPr>
            <p:nvPr/>
          </p:nvSpPr>
          <p:spPr>
            <a:xfrm>
              <a:off x="10897739" y="431967"/>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6" name="Rectangle 5">
              <a:extLst>
                <a:ext uri="{FF2B5EF4-FFF2-40B4-BE49-F238E27FC236}">
                  <a16:creationId xmlns:a16="http://schemas.microsoft.com/office/drawing/2014/main" id="{140D9E87-3CFB-6AF2-3BC2-8B326B0E4AA0}"/>
                </a:ext>
              </a:extLst>
            </p:cNvPr>
            <p:cNvSpPr>
              <a:spLocks/>
            </p:cNvSpPr>
            <p:nvPr/>
          </p:nvSpPr>
          <p:spPr>
            <a:xfrm>
              <a:off x="11329705" y="431965"/>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7" name="Rectangle 6">
              <a:extLst>
                <a:ext uri="{FF2B5EF4-FFF2-40B4-BE49-F238E27FC236}">
                  <a16:creationId xmlns:a16="http://schemas.microsoft.com/office/drawing/2014/main" id="{10B2839A-1979-904C-AB14-63A7FB4F8184}"/>
                </a:ext>
              </a:extLst>
            </p:cNvPr>
            <p:cNvSpPr>
              <a:spLocks/>
            </p:cNvSpPr>
            <p:nvPr/>
          </p:nvSpPr>
          <p:spPr>
            <a:xfrm>
              <a:off x="11329705" y="863932"/>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pic>
        <p:nvPicPr>
          <p:cNvPr id="9" name="Graphic 8">
            <a:extLst>
              <a:ext uri="{FF2B5EF4-FFF2-40B4-BE49-F238E27FC236}">
                <a16:creationId xmlns:a16="http://schemas.microsoft.com/office/drawing/2014/main" id="{7C6A3B55-2E0E-D8AC-E93A-5E5485CCC95C}"/>
              </a:ext>
            </a:extLst>
          </p:cNvPr>
          <p:cNvPicPr/>
          <p:nvPr userDrawn="1"/>
        </p:nvPicPr>
        <p:blipFill>
          <a:blip>
            <a:extLst>
              <a:ext uri="{96DAC541-7B7A-43D3-8B79-37D633B846F1}">
                <asvg:svgBlip xmlns:asvg="http://schemas.microsoft.com/office/drawing/2016/SVG/main" r:embed="rId2"/>
              </a:ext>
            </a:extLst>
          </a:blip>
          <a:stretch>
            <a:fillRect/>
          </a:stretch>
        </p:blipFill>
        <p:spPr>
          <a:xfrm>
            <a:off x="11561637" y="792424"/>
            <a:ext cx="240417" cy="240419"/>
          </a:xfrm>
          <a:prstGeom prst="rect">
            <a:avLst/>
          </a:prstGeom>
        </p:spPr>
      </p:pic>
      <p:pic>
        <p:nvPicPr>
          <p:cNvPr id="10" name="Graphic 9">
            <a:extLst>
              <a:ext uri="{FF2B5EF4-FFF2-40B4-BE49-F238E27FC236}">
                <a16:creationId xmlns:a16="http://schemas.microsoft.com/office/drawing/2014/main" id="{D769E300-DB8A-001B-756C-DA40C8886171}"/>
              </a:ext>
            </a:extLst>
          </p:cNvPr>
          <p:cNvPicPr>
            <a:picLocks noChangeAspect="1"/>
          </p:cNvPicPr>
          <p:nvPr userDrawn="1"/>
        </p:nvPicPr>
        <p:blipFill>
          <a:blip>
            <a:extLst>
              <a:ext uri="{96DAC541-7B7A-43D3-8B79-37D633B846F1}">
                <asvg:svgBlip xmlns:asvg="http://schemas.microsoft.com/office/drawing/2016/SVG/main" r:embed="rId3"/>
              </a:ext>
            </a:extLst>
          </a:blip>
          <a:srcRect t="1" r="26478" b="68220"/>
          <a:stretch>
            <a:fillRect/>
          </a:stretch>
        </p:blipFill>
        <p:spPr>
          <a:xfrm rot="5400000">
            <a:off x="-3073156" y="3073153"/>
            <a:ext cx="6858001" cy="711693"/>
          </a:xfrm>
          <a:prstGeom prst="rect">
            <a:avLst/>
          </a:prstGeom>
        </p:spPr>
      </p:pic>
      <p:pic>
        <p:nvPicPr>
          <p:cNvPr id="8" name="Graphic 7">
            <a:extLst>
              <a:ext uri="{FF2B5EF4-FFF2-40B4-BE49-F238E27FC236}">
                <a16:creationId xmlns:a16="http://schemas.microsoft.com/office/drawing/2014/main" id="{74F960AE-A1D1-14E0-E7F9-A4DA46CE649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8952507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Content Slide 2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8CD44920-3E49-C6BD-CD2A-240418D383A4}"/>
              </a:ext>
            </a:extLst>
          </p:cNvPr>
          <p:cNvGrpSpPr>
            <a:grpSpLocks/>
          </p:cNvGrpSpPr>
          <p:nvPr userDrawn="1"/>
        </p:nvGrpSpPr>
        <p:grpSpPr>
          <a:xfrm>
            <a:off x="11441448" y="431801"/>
            <a:ext cx="480835" cy="480836"/>
            <a:chOff x="10897739" y="431965"/>
            <a:chExt cx="863933" cy="863933"/>
          </a:xfrm>
          <a:solidFill>
            <a:schemeClr val="accent1"/>
          </a:solidFill>
        </p:grpSpPr>
        <p:sp>
          <p:nvSpPr>
            <p:cNvPr id="5" name="Rectangle 4">
              <a:extLst>
                <a:ext uri="{FF2B5EF4-FFF2-40B4-BE49-F238E27FC236}">
                  <a16:creationId xmlns:a16="http://schemas.microsoft.com/office/drawing/2014/main" id="{C47DAC1B-90F5-FF21-3B2B-5D5DFA5A6006}"/>
                </a:ext>
              </a:extLst>
            </p:cNvPr>
            <p:cNvSpPr>
              <a:spLocks/>
            </p:cNvSpPr>
            <p:nvPr/>
          </p:nvSpPr>
          <p:spPr>
            <a:xfrm>
              <a:off x="10897739" y="431967"/>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6" name="Rectangle 5">
              <a:extLst>
                <a:ext uri="{FF2B5EF4-FFF2-40B4-BE49-F238E27FC236}">
                  <a16:creationId xmlns:a16="http://schemas.microsoft.com/office/drawing/2014/main" id="{140D9E87-3CFB-6AF2-3BC2-8B326B0E4AA0}"/>
                </a:ext>
              </a:extLst>
            </p:cNvPr>
            <p:cNvSpPr>
              <a:spLocks/>
            </p:cNvSpPr>
            <p:nvPr/>
          </p:nvSpPr>
          <p:spPr>
            <a:xfrm>
              <a:off x="11329705" y="431965"/>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7" name="Rectangle 6">
              <a:extLst>
                <a:ext uri="{FF2B5EF4-FFF2-40B4-BE49-F238E27FC236}">
                  <a16:creationId xmlns:a16="http://schemas.microsoft.com/office/drawing/2014/main" id="{10B2839A-1979-904C-AB14-63A7FB4F8184}"/>
                </a:ext>
              </a:extLst>
            </p:cNvPr>
            <p:cNvSpPr>
              <a:spLocks/>
            </p:cNvSpPr>
            <p:nvPr/>
          </p:nvSpPr>
          <p:spPr>
            <a:xfrm>
              <a:off x="11329705" y="863932"/>
              <a:ext cx="431967" cy="431967"/>
            </a:xfrm>
            <a:prstGeom prst="rect">
              <a:avLst/>
            </a:prstGeom>
            <a:grpFill/>
            <a:ln w="25400" cap="flat">
              <a:noFill/>
              <a:prstDash val="solid"/>
              <a:bevel/>
            </a:ln>
            <a:effectLst>
              <a:outerShdw dist="23000" sx="1000" sy="1000" rotWithShape="0">
                <a:srgbClr val="000000"/>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no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pic>
        <p:nvPicPr>
          <p:cNvPr id="9" name="Graphic 8">
            <a:extLst>
              <a:ext uri="{FF2B5EF4-FFF2-40B4-BE49-F238E27FC236}">
                <a16:creationId xmlns:a16="http://schemas.microsoft.com/office/drawing/2014/main" id="{7C6A3B55-2E0E-D8AC-E93A-5E5485CCC95C}"/>
              </a:ext>
            </a:extLst>
          </p:cNvPr>
          <p:cNvPicPr/>
          <p:nvPr userDrawn="1"/>
        </p:nvPicPr>
        <p:blipFill>
          <a:blip>
            <a:extLst>
              <a:ext uri="{96DAC541-7B7A-43D3-8B79-37D633B846F1}">
                <asvg:svgBlip xmlns:asvg="http://schemas.microsoft.com/office/drawing/2016/SVG/main" r:embed="rId2"/>
              </a:ext>
            </a:extLst>
          </a:blip>
          <a:stretch>
            <a:fillRect/>
          </a:stretch>
        </p:blipFill>
        <p:spPr>
          <a:xfrm>
            <a:off x="11561637" y="792424"/>
            <a:ext cx="240417" cy="240419"/>
          </a:xfrm>
          <a:prstGeom prst="rect">
            <a:avLst/>
          </a:prstGeom>
        </p:spPr>
      </p:pic>
      <p:pic>
        <p:nvPicPr>
          <p:cNvPr id="10" name="Graphic 9">
            <a:extLst>
              <a:ext uri="{FF2B5EF4-FFF2-40B4-BE49-F238E27FC236}">
                <a16:creationId xmlns:a16="http://schemas.microsoft.com/office/drawing/2014/main" id="{D769E300-DB8A-001B-756C-DA40C8886171}"/>
              </a:ext>
            </a:extLst>
          </p:cNvPr>
          <p:cNvPicPr>
            <a:picLocks noChangeAspect="1"/>
          </p:cNvPicPr>
          <p:nvPr userDrawn="1"/>
        </p:nvPicPr>
        <p:blipFill>
          <a:blip>
            <a:extLst>
              <a:ext uri="{96DAC541-7B7A-43D3-8B79-37D633B846F1}">
                <asvg:svgBlip xmlns:asvg="http://schemas.microsoft.com/office/drawing/2016/SVG/main" r:embed="rId3"/>
              </a:ext>
            </a:extLst>
          </a:blip>
          <a:srcRect t="1" r="26478" b="68220"/>
          <a:stretch>
            <a:fillRect/>
          </a:stretch>
        </p:blipFill>
        <p:spPr>
          <a:xfrm rot="5400000">
            <a:off x="-3073156" y="3073153"/>
            <a:ext cx="6858001" cy="711693"/>
          </a:xfrm>
          <a:prstGeom prst="rect">
            <a:avLst/>
          </a:prstGeom>
        </p:spPr>
      </p:pic>
      <p:pic>
        <p:nvPicPr>
          <p:cNvPr id="12" name="Picture 11" descr="A black background with red text&#10;&#10;AI-generated content may be incorrect.">
            <a:extLst>
              <a:ext uri="{FF2B5EF4-FFF2-40B4-BE49-F238E27FC236}">
                <a16:creationId xmlns:a16="http://schemas.microsoft.com/office/drawing/2014/main" id="{85439852-DFEF-BE8A-7B2E-BA8E719C0D8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929077" y="6114824"/>
            <a:ext cx="3702053" cy="542925"/>
          </a:xfrm>
          <a:prstGeom prst="rect">
            <a:avLst/>
          </a:prstGeom>
        </p:spPr>
      </p:pic>
      <p:pic>
        <p:nvPicPr>
          <p:cNvPr id="8" name="Graphic 7">
            <a:extLst>
              <a:ext uri="{FF2B5EF4-FFF2-40B4-BE49-F238E27FC236}">
                <a16:creationId xmlns:a16="http://schemas.microsoft.com/office/drawing/2014/main" id="{33A68D08-A734-69C8-DCEC-5FBF48CC465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22421976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Content Slide 2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2" name="Rectangle 41">
            <a:extLst>
              <a:ext uri="{FF2B5EF4-FFF2-40B4-BE49-F238E27FC236}">
                <a16:creationId xmlns:a16="http://schemas.microsoft.com/office/drawing/2014/main" id="{98C8948B-2FA5-5BEC-8F89-CBE3CC1A5F37}"/>
              </a:ext>
            </a:extLst>
          </p:cNvPr>
          <p:cNvSpPr/>
          <p:nvPr userDrawn="1"/>
        </p:nvSpPr>
        <p:spPr>
          <a:xfrm>
            <a:off x="11785600" y="0"/>
            <a:ext cx="406401" cy="4064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43" name="Rectangle 42">
            <a:extLst>
              <a:ext uri="{FF2B5EF4-FFF2-40B4-BE49-F238E27FC236}">
                <a16:creationId xmlns:a16="http://schemas.microsoft.com/office/drawing/2014/main" id="{8688350E-1717-7EF1-38DA-7759BEA9F08B}"/>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44" name="Rectangle 43">
            <a:extLst>
              <a:ext uri="{FF2B5EF4-FFF2-40B4-BE49-F238E27FC236}">
                <a16:creationId xmlns:a16="http://schemas.microsoft.com/office/drawing/2014/main" id="{4DF2B174-A19E-F647-8A4A-6B5FE64D0ECF}"/>
              </a:ext>
            </a:extLst>
          </p:cNvPr>
          <p:cNvSpPr/>
          <p:nvPr userDrawn="1"/>
        </p:nvSpPr>
        <p:spPr>
          <a:xfrm>
            <a:off x="11785597" y="81280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45" name="Graphic 44">
            <a:extLst>
              <a:ext uri="{FF2B5EF4-FFF2-40B4-BE49-F238E27FC236}">
                <a16:creationId xmlns:a16="http://schemas.microsoft.com/office/drawing/2014/main" id="{36D204D2-EC98-156D-3F1F-41BA49692804}"/>
              </a:ext>
            </a:extLst>
          </p:cNvPr>
          <p:cNvPicPr/>
          <p:nvPr userDrawn="1"/>
        </p:nvPicPr>
        <p:blipFill>
          <a:blip>
            <a:extLst>
              <a:ext uri="{96DAC541-7B7A-43D3-8B79-37D633B846F1}">
                <asvg:svgBlip xmlns:asvg="http://schemas.microsoft.com/office/drawing/2016/SVG/main" r:embed="rId2"/>
              </a:ext>
            </a:extLst>
          </a:blip>
          <a:srcRect/>
          <a:stretch/>
        </p:blipFill>
        <p:spPr>
          <a:xfrm>
            <a:off x="11602716" y="1136171"/>
            <a:ext cx="365760" cy="365760"/>
          </a:xfrm>
          <a:prstGeom prst="rect">
            <a:avLst/>
          </a:prstGeom>
        </p:spPr>
      </p:pic>
      <p:pic>
        <p:nvPicPr>
          <p:cNvPr id="4" name="Graphic 3">
            <a:extLst>
              <a:ext uri="{FF2B5EF4-FFF2-40B4-BE49-F238E27FC236}">
                <a16:creationId xmlns:a16="http://schemas.microsoft.com/office/drawing/2014/main" id="{319108DA-2CEB-66D9-7D2A-2483FA391E76}"/>
              </a:ext>
            </a:extLst>
          </p:cNvPr>
          <p:cNvPicPr>
            <a:picLocks noChangeAspect="1"/>
          </p:cNvPicPr>
          <p:nvPr userDrawn="1"/>
        </p:nvPicPr>
        <p:blipFill>
          <a:blip>
            <a:extLst>
              <a:ext uri="{96DAC541-7B7A-43D3-8B79-37D633B846F1}">
                <asvg:svgBlip xmlns:asvg="http://schemas.microsoft.com/office/drawing/2016/SVG/main" r:embed="rId3"/>
              </a:ext>
            </a:extLst>
          </a:blip>
          <a:srcRect t="46667" b="-1"/>
          <a:stretch>
            <a:fillRect/>
          </a:stretch>
        </p:blipFill>
        <p:spPr>
          <a:xfrm rot="5400000">
            <a:off x="-3246120" y="3246120"/>
            <a:ext cx="6858000" cy="365760"/>
          </a:xfrm>
          <a:prstGeom prst="rect">
            <a:avLst/>
          </a:prstGeom>
        </p:spPr>
      </p:pic>
      <p:pic>
        <p:nvPicPr>
          <p:cNvPr id="6" name="Graphic 5">
            <a:extLst>
              <a:ext uri="{FF2B5EF4-FFF2-40B4-BE49-F238E27FC236}">
                <a16:creationId xmlns:a16="http://schemas.microsoft.com/office/drawing/2014/main" id="{41603913-66A5-D7EC-F1F5-FDA9B925AF8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8938664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Content Slide 25">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98365"/>
            <a:ext cx="105156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3" name="Content Placeholder 2"/>
          <p:cNvSpPr>
            <a:spLocks noGrp="1"/>
          </p:cNvSpPr>
          <p:nvPr>
            <p:ph idx="1" hasCustomPrompt="1"/>
          </p:nvPr>
        </p:nvSpPr>
        <p:spPr>
          <a:xfrm>
            <a:off x="838200" y="1459139"/>
            <a:ext cx="10515600" cy="4511040"/>
          </a:xfrm>
          <a:prstGeom prst="rect">
            <a:avLst/>
          </a:prstGeom>
        </p:spPr>
        <p:txBody>
          <a:bodyPr/>
          <a:lstStyle>
            <a:lvl1pPr marL="0" indent="0">
              <a:buFont typeface="Wingdings" panose="05000000000000000000" pitchFamily="2" charset="2"/>
              <a:buNone/>
              <a:defRPr sz="2800"/>
            </a:lvl1pPr>
            <a:lvl2pPr marL="685800" indent="-228600">
              <a:buFont typeface="Wingdings" panose="05000000000000000000" pitchFamily="2" charset="2"/>
              <a:buChar char="§"/>
              <a:defRPr/>
            </a:lvl2pPr>
            <a:lvl3pPr marL="1143000" indent="-228600">
              <a:buFont typeface="Wingdings" panose="05000000000000000000" pitchFamily="2" charset="2"/>
              <a:buChar char="§"/>
              <a:defRPr sz="2133"/>
            </a:lvl3pPr>
            <a:lvl4pPr marL="1600200" indent="-228600">
              <a:buFont typeface="Wingdings" panose="05000000000000000000" pitchFamily="2" charset="2"/>
              <a:buChar char="§"/>
              <a:defRPr sz="1867"/>
            </a:lvl4pPr>
            <a:lvl5pPr marL="2057400" indent="-228600">
              <a:buFont typeface="Wingdings" panose="05000000000000000000" pitchFamily="2" charset="2"/>
              <a:buChar char="§"/>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2" name="Rectangle 41">
            <a:extLst>
              <a:ext uri="{FF2B5EF4-FFF2-40B4-BE49-F238E27FC236}">
                <a16:creationId xmlns:a16="http://schemas.microsoft.com/office/drawing/2014/main" id="{98C8948B-2FA5-5BEC-8F89-CBE3CC1A5F37}"/>
              </a:ext>
            </a:extLst>
          </p:cNvPr>
          <p:cNvSpPr/>
          <p:nvPr userDrawn="1"/>
        </p:nvSpPr>
        <p:spPr>
          <a:xfrm>
            <a:off x="11785600" y="0"/>
            <a:ext cx="406401" cy="4064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43" name="Rectangle 42">
            <a:extLst>
              <a:ext uri="{FF2B5EF4-FFF2-40B4-BE49-F238E27FC236}">
                <a16:creationId xmlns:a16="http://schemas.microsoft.com/office/drawing/2014/main" id="{8688350E-1717-7EF1-38DA-7759BEA9F08B}"/>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44" name="Rectangle 43">
            <a:extLst>
              <a:ext uri="{FF2B5EF4-FFF2-40B4-BE49-F238E27FC236}">
                <a16:creationId xmlns:a16="http://schemas.microsoft.com/office/drawing/2014/main" id="{4DF2B174-A19E-F647-8A4A-6B5FE64D0ECF}"/>
              </a:ext>
            </a:extLst>
          </p:cNvPr>
          <p:cNvSpPr/>
          <p:nvPr userDrawn="1"/>
        </p:nvSpPr>
        <p:spPr>
          <a:xfrm>
            <a:off x="11785597" y="81280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45" name="Graphic 44">
            <a:extLst>
              <a:ext uri="{FF2B5EF4-FFF2-40B4-BE49-F238E27FC236}">
                <a16:creationId xmlns:a16="http://schemas.microsoft.com/office/drawing/2014/main" id="{36D204D2-EC98-156D-3F1F-41BA49692804}"/>
              </a:ext>
            </a:extLst>
          </p:cNvPr>
          <p:cNvPicPr/>
          <p:nvPr userDrawn="1"/>
        </p:nvPicPr>
        <p:blipFill>
          <a:blip>
            <a:extLst>
              <a:ext uri="{96DAC541-7B7A-43D3-8B79-37D633B846F1}">
                <asvg:svgBlip xmlns:asvg="http://schemas.microsoft.com/office/drawing/2016/SVG/main" r:embed="rId2"/>
              </a:ext>
            </a:extLst>
          </a:blip>
          <a:srcRect/>
          <a:stretch/>
        </p:blipFill>
        <p:spPr>
          <a:xfrm>
            <a:off x="11602716" y="1136171"/>
            <a:ext cx="365760" cy="365760"/>
          </a:xfrm>
          <a:prstGeom prst="rect">
            <a:avLst/>
          </a:prstGeom>
        </p:spPr>
      </p:pic>
      <p:pic>
        <p:nvPicPr>
          <p:cNvPr id="4" name="Graphic 3">
            <a:extLst>
              <a:ext uri="{FF2B5EF4-FFF2-40B4-BE49-F238E27FC236}">
                <a16:creationId xmlns:a16="http://schemas.microsoft.com/office/drawing/2014/main" id="{319108DA-2CEB-66D9-7D2A-2483FA391E76}"/>
              </a:ext>
            </a:extLst>
          </p:cNvPr>
          <p:cNvPicPr>
            <a:picLocks noChangeAspect="1"/>
          </p:cNvPicPr>
          <p:nvPr userDrawn="1"/>
        </p:nvPicPr>
        <p:blipFill>
          <a:blip>
            <a:extLst>
              <a:ext uri="{96DAC541-7B7A-43D3-8B79-37D633B846F1}">
                <asvg:svgBlip xmlns:asvg="http://schemas.microsoft.com/office/drawing/2016/SVG/main" r:embed="rId3"/>
              </a:ext>
            </a:extLst>
          </a:blip>
          <a:srcRect t="46667" b="-1"/>
          <a:stretch>
            <a:fillRect/>
          </a:stretch>
        </p:blipFill>
        <p:spPr>
          <a:xfrm rot="5400000">
            <a:off x="-3246120" y="3246120"/>
            <a:ext cx="6858000" cy="365760"/>
          </a:xfrm>
          <a:prstGeom prst="rect">
            <a:avLst/>
          </a:prstGeom>
        </p:spPr>
      </p:pic>
      <p:pic>
        <p:nvPicPr>
          <p:cNvPr id="7" name="Picture 6" descr="A black background with red text&#10;&#10;AI-generated content may be incorrect.">
            <a:extLst>
              <a:ext uri="{FF2B5EF4-FFF2-40B4-BE49-F238E27FC236}">
                <a16:creationId xmlns:a16="http://schemas.microsoft.com/office/drawing/2014/main" id="{D9B99D9F-516F-33FB-BE37-D2F86F54CDC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929077" y="6114824"/>
            <a:ext cx="3702053" cy="542925"/>
          </a:xfrm>
          <a:prstGeom prst="rect">
            <a:avLst/>
          </a:prstGeom>
        </p:spPr>
      </p:pic>
      <p:pic>
        <p:nvPicPr>
          <p:cNvPr id="6" name="Graphic 5">
            <a:extLst>
              <a:ext uri="{FF2B5EF4-FFF2-40B4-BE49-F238E27FC236}">
                <a16:creationId xmlns:a16="http://schemas.microsoft.com/office/drawing/2014/main" id="{56C30204-1A03-E7C9-244A-CA3C893AA5C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17293619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 26">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50FF986-D201-1AF5-6FAE-447906B6EBEA}"/>
              </a:ext>
            </a:extLst>
          </p:cNvPr>
          <p:cNvPicPr>
            <a:picLocks noChangeAspect="1"/>
          </p:cNvPicPr>
          <p:nvPr userDrawn="1"/>
        </p:nvPicPr>
        <p:blipFill>
          <a:blip>
            <a:extLst>
              <a:ext uri="{96DAC541-7B7A-43D3-8B79-37D633B846F1}">
                <asvg:svgBlip xmlns:asvg="http://schemas.microsoft.com/office/drawing/2016/SVG/main" r:embed="rId2"/>
              </a:ext>
            </a:extLst>
          </a:blip>
          <a:srcRect l="56574" t="3769" r="2177" b="24814"/>
          <a:stretch>
            <a:fillRect/>
          </a:stretch>
        </p:blipFill>
        <p:spPr>
          <a:xfrm>
            <a:off x="6897509" y="-1"/>
            <a:ext cx="5294491" cy="5156199"/>
          </a:xfrm>
          <a:prstGeom prst="rect">
            <a:avLst/>
          </a:prstGeom>
        </p:spPr>
      </p:pic>
      <p:sp>
        <p:nvSpPr>
          <p:cNvPr id="3" name="Rectangle 2">
            <a:extLst>
              <a:ext uri="{FF2B5EF4-FFF2-40B4-BE49-F238E27FC236}">
                <a16:creationId xmlns:a16="http://schemas.microsoft.com/office/drawing/2014/main" id="{50A38B7B-2B99-67D2-33CF-265900CC8730}"/>
              </a:ext>
            </a:extLst>
          </p:cNvPr>
          <p:cNvSpPr/>
          <p:nvPr userDrawn="1"/>
        </p:nvSpPr>
        <p:spPr>
          <a:xfrm>
            <a:off x="11785600" y="0"/>
            <a:ext cx="406401" cy="4064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0" name="Rectangle 9">
            <a:extLst>
              <a:ext uri="{FF2B5EF4-FFF2-40B4-BE49-F238E27FC236}">
                <a16:creationId xmlns:a16="http://schemas.microsoft.com/office/drawing/2014/main" id="{2050F997-A2D1-2FE4-7074-39D0532C70C5}"/>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11" name="Rectangle 10">
            <a:extLst>
              <a:ext uri="{FF2B5EF4-FFF2-40B4-BE49-F238E27FC236}">
                <a16:creationId xmlns:a16="http://schemas.microsoft.com/office/drawing/2014/main" id="{72273D8E-B6B1-F762-1C09-631875075D8C}"/>
              </a:ext>
            </a:extLst>
          </p:cNvPr>
          <p:cNvSpPr/>
          <p:nvPr userDrawn="1"/>
        </p:nvSpPr>
        <p:spPr>
          <a:xfrm>
            <a:off x="11785597" y="81280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4" name="Graphic 3">
            <a:extLst>
              <a:ext uri="{FF2B5EF4-FFF2-40B4-BE49-F238E27FC236}">
                <a16:creationId xmlns:a16="http://schemas.microsoft.com/office/drawing/2014/main" id="{053A58AB-13EC-917E-1BCB-D67267B04DB8}"/>
              </a:ext>
            </a:extLst>
          </p:cNvPr>
          <p:cNvPicPr/>
          <p:nvPr userDrawn="1"/>
        </p:nvPicPr>
        <p:blipFill>
          <a:blip>
            <a:extLst>
              <a:ext uri="{96DAC541-7B7A-43D3-8B79-37D633B846F1}">
                <asvg:svgBlip xmlns:asvg="http://schemas.microsoft.com/office/drawing/2016/SVG/main" r:embed="rId3"/>
              </a:ext>
            </a:extLst>
          </a:blip>
          <a:srcRect/>
          <a:stretch/>
        </p:blipFill>
        <p:spPr>
          <a:xfrm>
            <a:off x="11602716" y="1136171"/>
            <a:ext cx="365760" cy="365760"/>
          </a:xfrm>
          <a:prstGeom prst="rect">
            <a:avLst/>
          </a:prstGeom>
        </p:spPr>
      </p:pic>
      <p:sp>
        <p:nvSpPr>
          <p:cNvPr id="7" name="Text Placeholder 11">
            <a:extLst>
              <a:ext uri="{FF2B5EF4-FFF2-40B4-BE49-F238E27FC236}">
                <a16:creationId xmlns:a16="http://schemas.microsoft.com/office/drawing/2014/main" id="{72EAF084-E0C7-515D-A4D4-C1B9BD4C0403}"/>
              </a:ext>
            </a:extLst>
          </p:cNvPr>
          <p:cNvSpPr>
            <a:spLocks noGrp="1"/>
          </p:cNvSpPr>
          <p:nvPr>
            <p:ph type="body" sz="quarter" idx="14" hasCustomPrompt="1"/>
          </p:nvPr>
        </p:nvSpPr>
        <p:spPr>
          <a:xfrm>
            <a:off x="609897" y="1456267"/>
            <a:ext cx="4240145" cy="4512733"/>
          </a:xfrm>
          <a:prstGeom prst="rect">
            <a:avLst/>
          </a:prstGeom>
        </p:spPr>
        <p:txBody>
          <a:bodyPr vert="horz"/>
          <a:lstStyle>
            <a:lvl1pPr>
              <a:spcBef>
                <a:spcPts val="600"/>
              </a:spcBef>
              <a:buFont typeface="Arial"/>
              <a:buNone/>
              <a:defRPr lang="en-US" sz="2133" b="0" i="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311151" indent="-311151">
              <a:spcBef>
                <a:spcPts val="600"/>
              </a:spcBef>
              <a:buFont typeface="Wingdings" panose="05000000000000000000" pitchFamily="2" charset="2"/>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690033" indent="-378884">
              <a:spcBef>
                <a:spcPts val="600"/>
              </a:spcBef>
              <a:buFont typeface="System Font Regular"/>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068917" indent="-378884">
              <a:spcBef>
                <a:spcPts val="600"/>
              </a:spcBef>
              <a:buFont typeface="Wingdings" panose="05000000000000000000" pitchFamily="2" charset="2"/>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447800" indent="-378884">
              <a:spcBef>
                <a:spcPts val="600"/>
              </a:spcBef>
              <a:buFont typeface="System Font Regular"/>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Text Placeholder 14">
            <a:extLst>
              <a:ext uri="{FF2B5EF4-FFF2-40B4-BE49-F238E27FC236}">
                <a16:creationId xmlns:a16="http://schemas.microsoft.com/office/drawing/2014/main" id="{C8B96C1C-50EC-1EC3-BA6D-6F7403B1CC2A}"/>
              </a:ext>
            </a:extLst>
          </p:cNvPr>
          <p:cNvSpPr>
            <a:spLocks noGrp="1"/>
          </p:cNvSpPr>
          <p:nvPr>
            <p:ph type="body" sz="quarter" idx="15" hasCustomPrompt="1"/>
          </p:nvPr>
        </p:nvSpPr>
        <p:spPr>
          <a:xfrm>
            <a:off x="609600" y="298365"/>
            <a:ext cx="4240144" cy="711200"/>
          </a:xfrm>
          <a:prstGeom prst="rect">
            <a:avLst/>
          </a:prstGeom>
        </p:spPr>
        <p:txBody>
          <a:bodyPr vert="horz"/>
          <a:lstStyle>
            <a:lvl1pPr>
              <a:buNone/>
              <a:defRPr lang="en-US" sz="4267" b="0" i="0" dirty="0">
                <a:solidFill>
                  <a:schemeClr val="tx1">
                    <a:lumMod val="50000"/>
                  </a:schemeClr>
                </a:solidFill>
                <a:latin typeface="Segoe UI Light" panose="020B0502040204020203" pitchFamily="34" charset="0"/>
                <a:ea typeface="Segoe UI Light" panose="020B0502040204020203" pitchFamily="34" charset="0"/>
                <a:cs typeface="Segoe UI Light" panose="020B0502040204020203" pitchFamily="34" charset="0"/>
              </a:defRPr>
            </a:lvl1pPr>
            <a:lvl2pPr>
              <a:buNone/>
              <a:defRPr/>
            </a:lvl2pPr>
            <a:lvl3pPr>
              <a:buNone/>
              <a:defRPr/>
            </a:lvl3pPr>
            <a:lvl4pPr>
              <a:buNone/>
              <a:defRPr/>
            </a:lvl4pPr>
            <a:lvl5pPr>
              <a:buNone/>
              <a:defRPr/>
            </a:lvl5pPr>
          </a:lstStyle>
          <a:p>
            <a:pPr lvl="0"/>
            <a:r>
              <a:rPr lang="en-US"/>
              <a:t>Master Title</a:t>
            </a:r>
          </a:p>
        </p:txBody>
      </p:sp>
      <p:sp>
        <p:nvSpPr>
          <p:cNvPr id="9" name="Picture Placeholder 2">
            <a:extLst>
              <a:ext uri="{FF2B5EF4-FFF2-40B4-BE49-F238E27FC236}">
                <a16:creationId xmlns:a16="http://schemas.microsoft.com/office/drawing/2014/main" id="{159938D2-2491-FAA0-C35E-8B408A66AB93}"/>
              </a:ext>
            </a:extLst>
          </p:cNvPr>
          <p:cNvSpPr>
            <a:spLocks noGrp="1"/>
          </p:cNvSpPr>
          <p:nvPr>
            <p:ph type="pic" sz="quarter" idx="12"/>
          </p:nvPr>
        </p:nvSpPr>
        <p:spPr>
          <a:xfrm>
            <a:off x="5572533" y="812800"/>
            <a:ext cx="5806659" cy="5156200"/>
          </a:xfrm>
          <a:prstGeom prst="rect">
            <a:avLst/>
          </a:prstGeom>
          <a:solidFill>
            <a:schemeClr val="bg1">
              <a:lumMod val="95000"/>
            </a:schemeClr>
          </a:solidFill>
        </p:spPr>
        <p:txBody>
          <a:bodyPr anchor="ctr"/>
          <a:lstStyle>
            <a:lvl1pPr marL="0" indent="0" algn="ctr">
              <a:buNone/>
              <a:defRPr>
                <a:solidFill>
                  <a:schemeClr val="tx1"/>
                </a:solidFill>
                <a:latin typeface="Segoe UI" panose="020B0500000101010101" pitchFamily="34" charset="-127"/>
                <a:ea typeface="Segoe UI" panose="020B0500000101010101" pitchFamily="34" charset="-127"/>
                <a:cs typeface="Segoe UI" panose="020B0500000101010101" pitchFamily="34" charset="-127"/>
              </a:defRPr>
            </a:lvl1pPr>
          </a:lstStyle>
          <a:p>
            <a:r>
              <a:rPr lang="en-US"/>
              <a:t>Click icon to add picture</a:t>
            </a:r>
          </a:p>
        </p:txBody>
      </p:sp>
      <p:pic>
        <p:nvPicPr>
          <p:cNvPr id="5" name="Graphic 4">
            <a:extLst>
              <a:ext uri="{FF2B5EF4-FFF2-40B4-BE49-F238E27FC236}">
                <a16:creationId xmlns:a16="http://schemas.microsoft.com/office/drawing/2014/main" id="{98F97698-C8FD-26DF-E4BC-9C6AA45DDC7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22908708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27">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50FF986-D201-1AF5-6FAE-447906B6EBEA}"/>
              </a:ext>
            </a:extLst>
          </p:cNvPr>
          <p:cNvPicPr>
            <a:picLocks noChangeAspect="1"/>
          </p:cNvPicPr>
          <p:nvPr userDrawn="1"/>
        </p:nvPicPr>
        <p:blipFill>
          <a:blip>
            <a:extLst>
              <a:ext uri="{96DAC541-7B7A-43D3-8B79-37D633B846F1}">
                <asvg:svgBlip xmlns:asvg="http://schemas.microsoft.com/office/drawing/2016/SVG/main" r:embed="rId2"/>
              </a:ext>
            </a:extLst>
          </a:blip>
          <a:srcRect l="56574" t="3769" r="2177" b="24814"/>
          <a:stretch>
            <a:fillRect/>
          </a:stretch>
        </p:blipFill>
        <p:spPr>
          <a:xfrm>
            <a:off x="6897509" y="-1"/>
            <a:ext cx="5294491" cy="5156199"/>
          </a:xfrm>
          <a:prstGeom prst="rect">
            <a:avLst/>
          </a:prstGeom>
        </p:spPr>
      </p:pic>
      <p:sp>
        <p:nvSpPr>
          <p:cNvPr id="3" name="Rectangle 2">
            <a:extLst>
              <a:ext uri="{FF2B5EF4-FFF2-40B4-BE49-F238E27FC236}">
                <a16:creationId xmlns:a16="http://schemas.microsoft.com/office/drawing/2014/main" id="{50A38B7B-2B99-67D2-33CF-265900CC8730}"/>
              </a:ext>
            </a:extLst>
          </p:cNvPr>
          <p:cNvSpPr/>
          <p:nvPr userDrawn="1"/>
        </p:nvSpPr>
        <p:spPr>
          <a:xfrm>
            <a:off x="11785600" y="0"/>
            <a:ext cx="406401" cy="4064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10" name="Rectangle 9">
            <a:extLst>
              <a:ext uri="{FF2B5EF4-FFF2-40B4-BE49-F238E27FC236}">
                <a16:creationId xmlns:a16="http://schemas.microsoft.com/office/drawing/2014/main" id="{2050F997-A2D1-2FE4-7074-39D0532C70C5}"/>
              </a:ext>
            </a:extLst>
          </p:cNvPr>
          <p:cNvSpPr/>
          <p:nvPr userDrawn="1"/>
        </p:nvSpPr>
        <p:spPr>
          <a:xfrm>
            <a:off x="11379199" y="406400"/>
            <a:ext cx="406401" cy="406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sp>
        <p:nvSpPr>
          <p:cNvPr id="11" name="Rectangle 10">
            <a:extLst>
              <a:ext uri="{FF2B5EF4-FFF2-40B4-BE49-F238E27FC236}">
                <a16:creationId xmlns:a16="http://schemas.microsoft.com/office/drawing/2014/main" id="{72273D8E-B6B1-F762-1C09-631875075D8C}"/>
              </a:ext>
            </a:extLst>
          </p:cNvPr>
          <p:cNvSpPr/>
          <p:nvPr userDrawn="1"/>
        </p:nvSpPr>
        <p:spPr>
          <a:xfrm>
            <a:off x="11785597" y="812800"/>
            <a:ext cx="406401" cy="406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Segoe UI"/>
            </a:endParaRPr>
          </a:p>
        </p:txBody>
      </p:sp>
      <p:pic>
        <p:nvPicPr>
          <p:cNvPr id="4" name="Graphic 3">
            <a:extLst>
              <a:ext uri="{FF2B5EF4-FFF2-40B4-BE49-F238E27FC236}">
                <a16:creationId xmlns:a16="http://schemas.microsoft.com/office/drawing/2014/main" id="{053A58AB-13EC-917E-1BCB-D67267B04DB8}"/>
              </a:ext>
            </a:extLst>
          </p:cNvPr>
          <p:cNvPicPr/>
          <p:nvPr userDrawn="1"/>
        </p:nvPicPr>
        <p:blipFill>
          <a:blip>
            <a:extLst>
              <a:ext uri="{96DAC541-7B7A-43D3-8B79-37D633B846F1}">
                <asvg:svgBlip xmlns:asvg="http://schemas.microsoft.com/office/drawing/2016/SVG/main" r:embed="rId3"/>
              </a:ext>
            </a:extLst>
          </a:blip>
          <a:srcRect/>
          <a:stretch/>
        </p:blipFill>
        <p:spPr>
          <a:xfrm>
            <a:off x="11602716" y="1136171"/>
            <a:ext cx="365760" cy="365760"/>
          </a:xfrm>
          <a:prstGeom prst="rect">
            <a:avLst/>
          </a:prstGeom>
        </p:spPr>
      </p:pic>
      <p:sp>
        <p:nvSpPr>
          <p:cNvPr id="7" name="Text Placeholder 11">
            <a:extLst>
              <a:ext uri="{FF2B5EF4-FFF2-40B4-BE49-F238E27FC236}">
                <a16:creationId xmlns:a16="http://schemas.microsoft.com/office/drawing/2014/main" id="{72EAF084-E0C7-515D-A4D4-C1B9BD4C0403}"/>
              </a:ext>
            </a:extLst>
          </p:cNvPr>
          <p:cNvSpPr>
            <a:spLocks noGrp="1"/>
          </p:cNvSpPr>
          <p:nvPr>
            <p:ph type="body" sz="quarter" idx="14" hasCustomPrompt="1"/>
          </p:nvPr>
        </p:nvSpPr>
        <p:spPr>
          <a:xfrm>
            <a:off x="609897" y="1456267"/>
            <a:ext cx="4240145" cy="4512733"/>
          </a:xfrm>
          <a:prstGeom prst="rect">
            <a:avLst/>
          </a:prstGeom>
        </p:spPr>
        <p:txBody>
          <a:bodyPr vert="horz"/>
          <a:lstStyle>
            <a:lvl1pPr>
              <a:spcBef>
                <a:spcPts val="600"/>
              </a:spcBef>
              <a:buFont typeface="Arial"/>
              <a:buNone/>
              <a:defRPr lang="en-US" sz="2133" b="0" i="0" dirty="0" smtClean="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311151" indent="-311151">
              <a:spcBef>
                <a:spcPts val="600"/>
              </a:spcBef>
              <a:buFont typeface="Wingdings" panose="05000000000000000000" pitchFamily="2" charset="2"/>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690033" indent="-378884">
              <a:spcBef>
                <a:spcPts val="600"/>
              </a:spcBef>
              <a:buFont typeface="System Font Regular"/>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068917" indent="-378884">
              <a:spcBef>
                <a:spcPts val="600"/>
              </a:spcBef>
              <a:buFont typeface="Wingdings" panose="05000000000000000000" pitchFamily="2" charset="2"/>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1447800" indent="-378884">
              <a:spcBef>
                <a:spcPts val="600"/>
              </a:spcBef>
              <a:buFont typeface="System Font Regular"/>
              <a:buChar char="–"/>
              <a:tabLst/>
              <a:defRPr sz="2133" b="0" i="0" spc="0">
                <a:solidFill>
                  <a:schemeClr val="tx1"/>
                </a:solidFill>
                <a:latin typeface="Segoe UI" panose="020B0502040204020203" pitchFamily="34" charset="0"/>
                <a:ea typeface="Segoe UI" panose="020B0502040204020203" pitchFamily="34" charset="0"/>
                <a:cs typeface="Segoe UI" panose="020B0502040204020203" pitchFamily="34" charset="0"/>
              </a:defRPr>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8" name="Text Placeholder 14">
            <a:extLst>
              <a:ext uri="{FF2B5EF4-FFF2-40B4-BE49-F238E27FC236}">
                <a16:creationId xmlns:a16="http://schemas.microsoft.com/office/drawing/2014/main" id="{C8B96C1C-50EC-1EC3-BA6D-6F7403B1CC2A}"/>
              </a:ext>
            </a:extLst>
          </p:cNvPr>
          <p:cNvSpPr>
            <a:spLocks noGrp="1"/>
          </p:cNvSpPr>
          <p:nvPr>
            <p:ph type="body" sz="quarter" idx="15" hasCustomPrompt="1"/>
          </p:nvPr>
        </p:nvSpPr>
        <p:spPr>
          <a:xfrm>
            <a:off x="609600" y="298365"/>
            <a:ext cx="4240144" cy="711200"/>
          </a:xfrm>
          <a:prstGeom prst="rect">
            <a:avLst/>
          </a:prstGeom>
        </p:spPr>
        <p:txBody>
          <a:bodyPr vert="horz"/>
          <a:lstStyle>
            <a:lvl1pPr>
              <a:buNone/>
              <a:defRPr lang="en-US" sz="4267" b="0" i="0" dirty="0">
                <a:solidFill>
                  <a:schemeClr val="tx1">
                    <a:lumMod val="50000"/>
                  </a:schemeClr>
                </a:solidFill>
                <a:latin typeface="Segoe UI Light" panose="020B0502040204020203" pitchFamily="34" charset="0"/>
                <a:ea typeface="Segoe UI Light" panose="020B0502040204020203" pitchFamily="34" charset="0"/>
                <a:cs typeface="Segoe UI Light" panose="020B0502040204020203" pitchFamily="34" charset="0"/>
              </a:defRPr>
            </a:lvl1pPr>
            <a:lvl2pPr>
              <a:buNone/>
              <a:defRPr/>
            </a:lvl2pPr>
            <a:lvl3pPr>
              <a:buNone/>
              <a:defRPr/>
            </a:lvl3pPr>
            <a:lvl4pPr>
              <a:buNone/>
              <a:defRPr/>
            </a:lvl4pPr>
            <a:lvl5pPr>
              <a:buNone/>
              <a:defRPr/>
            </a:lvl5pPr>
          </a:lstStyle>
          <a:p>
            <a:pPr lvl="0"/>
            <a:r>
              <a:rPr lang="en-US"/>
              <a:t>Master Title</a:t>
            </a:r>
          </a:p>
        </p:txBody>
      </p:sp>
      <p:sp>
        <p:nvSpPr>
          <p:cNvPr id="9" name="Picture Placeholder 2">
            <a:extLst>
              <a:ext uri="{FF2B5EF4-FFF2-40B4-BE49-F238E27FC236}">
                <a16:creationId xmlns:a16="http://schemas.microsoft.com/office/drawing/2014/main" id="{159938D2-2491-FAA0-C35E-8B408A66AB93}"/>
              </a:ext>
            </a:extLst>
          </p:cNvPr>
          <p:cNvSpPr>
            <a:spLocks noGrp="1"/>
          </p:cNvSpPr>
          <p:nvPr>
            <p:ph type="pic" sz="quarter" idx="12"/>
          </p:nvPr>
        </p:nvSpPr>
        <p:spPr>
          <a:xfrm>
            <a:off x="5572533" y="812800"/>
            <a:ext cx="5806659" cy="5156200"/>
          </a:xfrm>
          <a:prstGeom prst="rect">
            <a:avLst/>
          </a:prstGeom>
          <a:solidFill>
            <a:schemeClr val="bg1">
              <a:lumMod val="95000"/>
            </a:schemeClr>
          </a:solidFill>
        </p:spPr>
        <p:txBody>
          <a:bodyPr anchor="ctr"/>
          <a:lstStyle>
            <a:lvl1pPr marL="0" indent="0" algn="ctr">
              <a:buNone/>
              <a:defRPr>
                <a:solidFill>
                  <a:schemeClr val="tx1"/>
                </a:solidFill>
                <a:latin typeface="Segoe UI" panose="020B0500000101010101" pitchFamily="34" charset="-127"/>
                <a:ea typeface="Segoe UI" panose="020B0500000101010101" pitchFamily="34" charset="-127"/>
                <a:cs typeface="Segoe UI" panose="020B0500000101010101" pitchFamily="34" charset="-127"/>
              </a:defRPr>
            </a:lvl1pPr>
          </a:lstStyle>
          <a:p>
            <a:r>
              <a:rPr lang="en-US"/>
              <a:t>Click icon to add picture</a:t>
            </a:r>
          </a:p>
        </p:txBody>
      </p:sp>
      <p:pic>
        <p:nvPicPr>
          <p:cNvPr id="12" name="Picture 11" descr="A black background with red text&#10;&#10;AI-generated content may be incorrect.">
            <a:extLst>
              <a:ext uri="{FF2B5EF4-FFF2-40B4-BE49-F238E27FC236}">
                <a16:creationId xmlns:a16="http://schemas.microsoft.com/office/drawing/2014/main" id="{520A97B5-C72E-1C53-BBBE-998A4AFFF94B}"/>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t="8394" r="2084" b="8239"/>
          <a:stretch>
            <a:fillRect/>
          </a:stretch>
        </p:blipFill>
        <p:spPr>
          <a:xfrm>
            <a:off x="609600" y="6114824"/>
            <a:ext cx="3702053" cy="542925"/>
          </a:xfrm>
          <a:prstGeom prst="rect">
            <a:avLst/>
          </a:prstGeom>
        </p:spPr>
      </p:pic>
      <p:pic>
        <p:nvPicPr>
          <p:cNvPr id="5" name="Graphic 4">
            <a:extLst>
              <a:ext uri="{FF2B5EF4-FFF2-40B4-BE49-F238E27FC236}">
                <a16:creationId xmlns:a16="http://schemas.microsoft.com/office/drawing/2014/main" id="{7B5612F8-09C5-D574-5D48-9F2B31BCF48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21636614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Slide 28">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E17B8B4-9B21-31B8-0658-AFB486D2FF59}"/>
              </a:ext>
            </a:extLst>
          </p:cNvPr>
          <p:cNvPicPr>
            <a:picLocks noChangeAspect="1"/>
          </p:cNvPicPr>
          <p:nvPr userDrawn="1"/>
        </p:nvPicPr>
        <p:blipFill>
          <a:blip>
            <a:extLst>
              <a:ext uri="{96DAC541-7B7A-43D3-8B79-37D633B846F1}">
                <asvg:svgBlip xmlns:asvg="http://schemas.microsoft.com/office/drawing/2016/SVG/main" r:embed="rId2"/>
              </a:ext>
            </a:extLst>
          </a:blip>
          <a:srcRect l="59167" r="3197" b="80998"/>
          <a:stretch>
            <a:fillRect/>
          </a:stretch>
        </p:blipFill>
        <p:spPr>
          <a:xfrm>
            <a:off x="7213593" y="0"/>
            <a:ext cx="4978407" cy="1303129"/>
          </a:xfrm>
          <a:prstGeom prst="rect">
            <a:avLst/>
          </a:prstGeom>
        </p:spPr>
      </p:pic>
      <p:sp>
        <p:nvSpPr>
          <p:cNvPr id="5" name="Picture Placeholder 2">
            <a:extLst>
              <a:ext uri="{FF2B5EF4-FFF2-40B4-BE49-F238E27FC236}">
                <a16:creationId xmlns:a16="http://schemas.microsoft.com/office/drawing/2014/main" id="{A48EC3BE-2529-A34C-4CD0-99D39592337A}"/>
              </a:ext>
            </a:extLst>
          </p:cNvPr>
          <p:cNvSpPr>
            <a:spLocks noGrp="1"/>
          </p:cNvSpPr>
          <p:nvPr>
            <p:ph type="pic" sz="quarter" idx="12"/>
          </p:nvPr>
        </p:nvSpPr>
        <p:spPr>
          <a:xfrm>
            <a:off x="0" y="-5"/>
            <a:ext cx="7213600" cy="6858005"/>
          </a:xfrm>
          <a:prstGeom prst="rect">
            <a:avLst/>
          </a:prstGeom>
          <a:solidFill>
            <a:schemeClr val="bg1">
              <a:lumMod val="95000"/>
            </a:schemeClr>
          </a:solidFill>
        </p:spPr>
        <p:txBody>
          <a:bodyPr anchor="ctr"/>
          <a:lstStyle>
            <a:lvl1pPr marL="0" indent="0" algn="ctr">
              <a:buNone/>
              <a:defRPr>
                <a:solidFill>
                  <a:schemeClr val="tx1"/>
                </a:solidFill>
                <a:latin typeface="Segoe UI" panose="020B0500000101010101" pitchFamily="34" charset="-127"/>
                <a:ea typeface="Segoe UI" panose="020B0500000101010101" pitchFamily="34" charset="-127"/>
                <a:cs typeface="Segoe UI" panose="020B0500000101010101" pitchFamily="34" charset="-127"/>
              </a:defRPr>
            </a:lvl1pPr>
          </a:lstStyle>
          <a:p>
            <a:r>
              <a:rPr lang="en-US"/>
              <a:t>Click icon to add picture</a:t>
            </a:r>
          </a:p>
        </p:txBody>
      </p:sp>
      <p:sp>
        <p:nvSpPr>
          <p:cNvPr id="9" name="Content Placeholder 5">
            <a:extLst>
              <a:ext uri="{FF2B5EF4-FFF2-40B4-BE49-F238E27FC236}">
                <a16:creationId xmlns:a16="http://schemas.microsoft.com/office/drawing/2014/main" id="{62DFF85F-345D-2E15-5DB5-1690A23BE6A4}"/>
              </a:ext>
            </a:extLst>
          </p:cNvPr>
          <p:cNvSpPr>
            <a:spLocks noGrp="1"/>
          </p:cNvSpPr>
          <p:nvPr>
            <p:ph sz="quarter" idx="4" hasCustomPrompt="1"/>
          </p:nvPr>
        </p:nvSpPr>
        <p:spPr>
          <a:xfrm>
            <a:off x="7518401" y="1595967"/>
            <a:ext cx="4267200" cy="4449233"/>
          </a:xfrm>
          <a:prstGeom prst="rect">
            <a:avLst/>
          </a:prstGeom>
        </p:spPr>
        <p:txBody>
          <a:bodyPr/>
          <a:lstStyle>
            <a:lvl1pPr marL="0" indent="0">
              <a:buFont typeface="Wingdings" panose="05000000000000000000" pitchFamily="2" charset="2"/>
              <a:buNone/>
              <a:defRPr sz="2667"/>
            </a:lvl1pPr>
            <a:lvl2pPr marL="838200" indent="-381000">
              <a:buFont typeface="Wingdings" panose="05000000000000000000" pitchFamily="2" charset="2"/>
              <a:buChar char="§"/>
              <a:defRPr/>
            </a:lvl2pPr>
            <a:lvl3pPr marL="1295400" indent="-381000">
              <a:buFont typeface="Wingdings" panose="05000000000000000000" pitchFamily="2" charset="2"/>
              <a:buChar char="§"/>
              <a:defRPr sz="2133"/>
            </a:lvl3pPr>
            <a:lvl4pPr marL="1752600" indent="-381000">
              <a:buFont typeface="Wingdings" panose="05000000000000000000" pitchFamily="2" charset="2"/>
              <a:buChar char="§"/>
              <a:defRPr sz="1867"/>
            </a:lvl4pPr>
            <a:lvl5pPr marL="2209800" indent="-381000">
              <a:buFont typeface="Wingdings" panose="05000000000000000000" pitchFamily="2" charset="2"/>
              <a:buChar char="§"/>
              <a:defRPr sz="1867"/>
            </a:lvl5pPr>
          </a:lstStyle>
          <a:p>
            <a:pPr lvl="0"/>
            <a:r>
              <a:rPr lang="en-US"/>
              <a:t>Click to Edit Master Text</a:t>
            </a:r>
          </a:p>
          <a:p>
            <a:pPr lvl="1"/>
            <a:r>
              <a:rPr lang="en-US"/>
              <a:t>Second level</a:t>
            </a:r>
          </a:p>
          <a:p>
            <a:pPr lvl="2"/>
            <a:r>
              <a:rPr lang="en-US"/>
              <a:t>Third level</a:t>
            </a:r>
          </a:p>
          <a:p>
            <a:pPr lvl="3"/>
            <a:r>
              <a:rPr lang="en-US"/>
              <a:t>Fourth level</a:t>
            </a:r>
          </a:p>
          <a:p>
            <a:pPr lvl="4"/>
            <a:r>
              <a:rPr lang="en-US"/>
              <a:t>Fifth level</a:t>
            </a:r>
          </a:p>
        </p:txBody>
      </p:sp>
      <p:sp>
        <p:nvSpPr>
          <p:cNvPr id="3" name="Text Placeholder 14">
            <a:extLst>
              <a:ext uri="{FF2B5EF4-FFF2-40B4-BE49-F238E27FC236}">
                <a16:creationId xmlns:a16="http://schemas.microsoft.com/office/drawing/2014/main" id="{2361F8DC-EE0F-898E-7F34-621F6DA64B23}"/>
              </a:ext>
            </a:extLst>
          </p:cNvPr>
          <p:cNvSpPr>
            <a:spLocks noGrp="1"/>
          </p:cNvSpPr>
          <p:nvPr>
            <p:ph type="body" sz="quarter" idx="15" hasCustomPrompt="1"/>
          </p:nvPr>
        </p:nvSpPr>
        <p:spPr>
          <a:xfrm>
            <a:off x="7518401" y="298365"/>
            <a:ext cx="4267200" cy="711200"/>
          </a:xfrm>
          <a:prstGeom prst="rect">
            <a:avLst/>
          </a:prstGeom>
        </p:spPr>
        <p:txBody>
          <a:bodyPr vert="horz"/>
          <a:lstStyle>
            <a:lvl1pPr>
              <a:buNone/>
              <a:defRPr lang="en-US" sz="4267" b="0" i="0" dirty="0">
                <a:solidFill>
                  <a:schemeClr val="bg1"/>
                </a:solidFill>
                <a:latin typeface="Segoe UI Light" panose="020B0502040204020203" pitchFamily="34" charset="0"/>
                <a:ea typeface="Segoe UI Light" panose="020B0502040204020203" pitchFamily="34" charset="0"/>
                <a:cs typeface="Segoe UI Light" panose="020B0502040204020203" pitchFamily="34" charset="0"/>
              </a:defRPr>
            </a:lvl1pPr>
            <a:lvl2pPr>
              <a:buNone/>
              <a:defRPr/>
            </a:lvl2pPr>
            <a:lvl3pPr>
              <a:buNone/>
              <a:defRPr/>
            </a:lvl3pPr>
            <a:lvl4pPr>
              <a:buNone/>
              <a:defRPr/>
            </a:lvl4pPr>
            <a:lvl5pPr>
              <a:buNone/>
              <a:defRPr/>
            </a:lvl5pPr>
          </a:lstStyle>
          <a:p>
            <a:pPr lvl="0"/>
            <a:r>
              <a:rPr lang="en-US"/>
              <a:t>Master Title</a:t>
            </a:r>
          </a:p>
        </p:txBody>
      </p:sp>
      <p:pic>
        <p:nvPicPr>
          <p:cNvPr id="6" name="Graphic 5">
            <a:extLst>
              <a:ext uri="{FF2B5EF4-FFF2-40B4-BE49-F238E27FC236}">
                <a16:creationId xmlns:a16="http://schemas.microsoft.com/office/drawing/2014/main" id="{70ACA324-C26D-122B-858C-B000A05BDE4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26455756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ent Slide 29">
    <p:bg>
      <p:bgPr>
        <a:solidFill>
          <a:schemeClr val="bg1"/>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7A56F4F0-727C-369A-68C1-E8655FEAB45D}"/>
              </a:ext>
            </a:extLst>
          </p:cNvPr>
          <p:cNvPicPr>
            <a:picLocks noChangeAspect="1"/>
          </p:cNvPicPr>
          <p:nvPr userDrawn="1"/>
        </p:nvPicPr>
        <p:blipFill>
          <a:blip>
            <a:extLst>
              <a:ext uri="{96DAC541-7B7A-43D3-8B79-37D633B846F1}">
                <asvg:svgBlip xmlns:asvg="http://schemas.microsoft.com/office/drawing/2016/SVG/main" r:embed="rId2"/>
              </a:ext>
            </a:extLst>
          </a:blip>
          <a:srcRect l="65440" r="-1"/>
          <a:stretch>
            <a:fillRect/>
          </a:stretch>
        </p:blipFill>
        <p:spPr>
          <a:xfrm rot="5400000" flipH="1">
            <a:off x="7935172" y="-1147763"/>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pic>
        <p:nvPicPr>
          <p:cNvPr id="38" name="Graphic 37">
            <a:extLst>
              <a:ext uri="{FF2B5EF4-FFF2-40B4-BE49-F238E27FC236}">
                <a16:creationId xmlns:a16="http://schemas.microsoft.com/office/drawing/2014/main" id="{95C83CAC-AFF5-32AB-A8FB-AAF9C4841366}"/>
              </a:ext>
            </a:extLst>
          </p:cNvPr>
          <p:cNvPicPr>
            <a:picLocks noChangeAspect="1"/>
          </p:cNvPicPr>
          <p:nvPr userDrawn="1"/>
        </p:nvPicPr>
        <p:blipFill>
          <a:blip>
            <a:extLst>
              <a:ext uri="{96DAC541-7B7A-43D3-8B79-37D633B846F1}">
                <asvg:svgBlip xmlns:asvg="http://schemas.microsoft.com/office/drawing/2016/SVG/main" r:embed="rId2"/>
              </a:ext>
            </a:extLst>
          </a:blip>
          <a:srcRect l="65440" r="-1"/>
          <a:stretch>
            <a:fillRect/>
          </a:stretch>
        </p:blipFill>
        <p:spPr>
          <a:xfrm rot="5400000" flipV="1">
            <a:off x="1147764" y="2601172"/>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sp>
        <p:nvSpPr>
          <p:cNvPr id="27" name="Title 1">
            <a:extLst>
              <a:ext uri="{FF2B5EF4-FFF2-40B4-BE49-F238E27FC236}">
                <a16:creationId xmlns:a16="http://schemas.microsoft.com/office/drawing/2014/main" id="{D7895A64-8A38-0CC6-3C5F-30BD9B933EBA}"/>
              </a:ext>
            </a:extLst>
          </p:cNvPr>
          <p:cNvSpPr>
            <a:spLocks noGrp="1"/>
          </p:cNvSpPr>
          <p:nvPr>
            <p:ph type="title" hasCustomPrompt="1"/>
          </p:nvPr>
        </p:nvSpPr>
        <p:spPr>
          <a:xfrm>
            <a:off x="838200" y="298365"/>
            <a:ext cx="9732433"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2" name="TextBox 1">
            <a:extLst>
              <a:ext uri="{FF2B5EF4-FFF2-40B4-BE49-F238E27FC236}">
                <a16:creationId xmlns:a16="http://schemas.microsoft.com/office/drawing/2014/main" id="{84CB696B-2250-7639-AD97-15208C14F56E}"/>
              </a:ext>
            </a:extLst>
          </p:cNvPr>
          <p:cNvSpPr txBox="1"/>
          <p:nvPr userDrawn="1"/>
        </p:nvSpPr>
        <p:spPr>
          <a:xfrm>
            <a:off x="8673804" y="2469175"/>
            <a:ext cx="2032025" cy="2748899"/>
          </a:xfrm>
          <a:prstGeom prst="rect">
            <a:avLst/>
          </a:prstGeom>
          <a:solidFill>
            <a:schemeClr val="bg1"/>
          </a:solidFill>
          <a:ln w="19050">
            <a:solidFill>
              <a:schemeClr val="accent1"/>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4" name="Oval 3">
            <a:extLst>
              <a:ext uri="{FF2B5EF4-FFF2-40B4-BE49-F238E27FC236}">
                <a16:creationId xmlns:a16="http://schemas.microsoft.com/office/drawing/2014/main" id="{4D19680A-54CE-A7BC-EB76-B74082A1B784}"/>
              </a:ext>
            </a:extLst>
          </p:cNvPr>
          <p:cNvSpPr/>
          <p:nvPr userDrawn="1"/>
        </p:nvSpPr>
        <p:spPr>
          <a:xfrm>
            <a:off x="9080216" y="1834728"/>
            <a:ext cx="1219201" cy="1219200"/>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5" name="TextBox 4">
            <a:extLst>
              <a:ext uri="{FF2B5EF4-FFF2-40B4-BE49-F238E27FC236}">
                <a16:creationId xmlns:a16="http://schemas.microsoft.com/office/drawing/2014/main" id="{9646FE18-7F91-FFCD-D79E-7A05D938389E}"/>
              </a:ext>
            </a:extLst>
          </p:cNvPr>
          <p:cNvSpPr txBox="1"/>
          <p:nvPr userDrawn="1"/>
        </p:nvSpPr>
        <p:spPr>
          <a:xfrm>
            <a:off x="4125888" y="2469175"/>
            <a:ext cx="2032025" cy="2748899"/>
          </a:xfrm>
          <a:prstGeom prst="rect">
            <a:avLst/>
          </a:prstGeom>
          <a:solidFill>
            <a:schemeClr val="bg1"/>
          </a:solidFill>
          <a:ln w="19050">
            <a:solidFill>
              <a:schemeClr val="accent1"/>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6" name="Oval 5">
            <a:extLst>
              <a:ext uri="{FF2B5EF4-FFF2-40B4-BE49-F238E27FC236}">
                <a16:creationId xmlns:a16="http://schemas.microsoft.com/office/drawing/2014/main" id="{CC524408-B0A4-2D38-69D8-50FF9553A773}"/>
              </a:ext>
            </a:extLst>
          </p:cNvPr>
          <p:cNvSpPr/>
          <p:nvPr userDrawn="1"/>
        </p:nvSpPr>
        <p:spPr>
          <a:xfrm>
            <a:off x="4532300" y="1834728"/>
            <a:ext cx="1219201" cy="1219200"/>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8" name="TextBox 7">
            <a:extLst>
              <a:ext uri="{FF2B5EF4-FFF2-40B4-BE49-F238E27FC236}">
                <a16:creationId xmlns:a16="http://schemas.microsoft.com/office/drawing/2014/main" id="{D9637E26-AA0D-F1DF-08BC-2A1F57E09841}"/>
              </a:ext>
            </a:extLst>
          </p:cNvPr>
          <p:cNvSpPr txBox="1"/>
          <p:nvPr userDrawn="1"/>
        </p:nvSpPr>
        <p:spPr>
          <a:xfrm>
            <a:off x="1851929" y="2469175"/>
            <a:ext cx="2032025" cy="2748899"/>
          </a:xfrm>
          <a:prstGeom prst="rect">
            <a:avLst/>
          </a:prstGeom>
          <a:solidFill>
            <a:schemeClr val="bg1"/>
          </a:solidFill>
          <a:ln w="19050">
            <a:solidFill>
              <a:schemeClr val="accent1"/>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10" name="Oval 9">
            <a:extLst>
              <a:ext uri="{FF2B5EF4-FFF2-40B4-BE49-F238E27FC236}">
                <a16:creationId xmlns:a16="http://schemas.microsoft.com/office/drawing/2014/main" id="{7222DCBE-136A-17D9-46F7-192EF65D544D}"/>
              </a:ext>
            </a:extLst>
          </p:cNvPr>
          <p:cNvSpPr/>
          <p:nvPr userDrawn="1"/>
        </p:nvSpPr>
        <p:spPr>
          <a:xfrm>
            <a:off x="2258341" y="1834728"/>
            <a:ext cx="1219201" cy="1219200"/>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14" name="TextBox 13">
            <a:extLst>
              <a:ext uri="{FF2B5EF4-FFF2-40B4-BE49-F238E27FC236}">
                <a16:creationId xmlns:a16="http://schemas.microsoft.com/office/drawing/2014/main" id="{D73D2969-89F4-BAE6-B03B-E7A6A7FF4D14}"/>
              </a:ext>
            </a:extLst>
          </p:cNvPr>
          <p:cNvSpPr txBox="1"/>
          <p:nvPr userDrawn="1"/>
        </p:nvSpPr>
        <p:spPr>
          <a:xfrm>
            <a:off x="6399847" y="2469175"/>
            <a:ext cx="2032025" cy="2748899"/>
          </a:xfrm>
          <a:prstGeom prst="rect">
            <a:avLst/>
          </a:prstGeom>
          <a:solidFill>
            <a:schemeClr val="bg1"/>
          </a:solidFill>
          <a:ln w="19050">
            <a:solidFill>
              <a:schemeClr val="accent1"/>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15" name="Oval 14">
            <a:extLst>
              <a:ext uri="{FF2B5EF4-FFF2-40B4-BE49-F238E27FC236}">
                <a16:creationId xmlns:a16="http://schemas.microsoft.com/office/drawing/2014/main" id="{B6B6A589-9D91-8747-4FCA-B9D5EF9FE695}"/>
              </a:ext>
            </a:extLst>
          </p:cNvPr>
          <p:cNvSpPr/>
          <p:nvPr userDrawn="1"/>
        </p:nvSpPr>
        <p:spPr>
          <a:xfrm>
            <a:off x="6806259" y="1834728"/>
            <a:ext cx="1219201" cy="1219200"/>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16" name="Picture Placeholder 9">
            <a:extLst>
              <a:ext uri="{FF2B5EF4-FFF2-40B4-BE49-F238E27FC236}">
                <a16:creationId xmlns:a16="http://schemas.microsoft.com/office/drawing/2014/main" id="{4132E766-3012-1E08-F0CB-4A89447BEC30}"/>
              </a:ext>
            </a:extLst>
          </p:cNvPr>
          <p:cNvSpPr>
            <a:spLocks noGrp="1"/>
          </p:cNvSpPr>
          <p:nvPr>
            <p:ph type="pic" sz="quarter" idx="21"/>
          </p:nvPr>
        </p:nvSpPr>
        <p:spPr>
          <a:xfrm>
            <a:off x="9228884" y="1983397"/>
            <a:ext cx="921864" cy="921863"/>
          </a:xfrm>
          <a:prstGeom prst="rect">
            <a:avLst/>
          </a:prstGeom>
        </p:spPr>
        <p:txBody>
          <a:bodyPr/>
          <a:lstStyle>
            <a:lvl1pPr marL="0" indent="0">
              <a:buNone/>
              <a:defRPr/>
            </a:lvl1pPr>
          </a:lstStyle>
          <a:p>
            <a:r>
              <a:rPr lang="en-US"/>
              <a:t>Click icon to add picture</a:t>
            </a:r>
          </a:p>
        </p:txBody>
      </p:sp>
      <p:sp>
        <p:nvSpPr>
          <p:cNvPr id="17" name="Text Placeholder 29">
            <a:extLst>
              <a:ext uri="{FF2B5EF4-FFF2-40B4-BE49-F238E27FC236}">
                <a16:creationId xmlns:a16="http://schemas.microsoft.com/office/drawing/2014/main" id="{150C3B4F-F542-96CE-858C-00474DF7D615}"/>
              </a:ext>
            </a:extLst>
          </p:cNvPr>
          <p:cNvSpPr>
            <a:spLocks noGrp="1"/>
          </p:cNvSpPr>
          <p:nvPr>
            <p:ph type="body" sz="quarter" idx="22" hasCustomPrompt="1"/>
          </p:nvPr>
        </p:nvSpPr>
        <p:spPr>
          <a:xfrm>
            <a:off x="8801875" y="3546200"/>
            <a:ext cx="1775883" cy="1219200"/>
          </a:xfrm>
          <a:prstGeom prst="rect">
            <a:avLst/>
          </a:prstGeom>
        </p:spPr>
        <p:txBody>
          <a:bodyPr anchor="ctr">
            <a:normAutofit/>
          </a:bodyPr>
          <a:lstStyle>
            <a:lvl1pPr marL="0" indent="0" algn="ctr">
              <a:buNone/>
              <a:defRPr sz="2067">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9" name="Picture Placeholder 9">
            <a:extLst>
              <a:ext uri="{FF2B5EF4-FFF2-40B4-BE49-F238E27FC236}">
                <a16:creationId xmlns:a16="http://schemas.microsoft.com/office/drawing/2014/main" id="{DAC16250-30A1-3568-6A77-4FC14F651F55}"/>
              </a:ext>
            </a:extLst>
          </p:cNvPr>
          <p:cNvSpPr>
            <a:spLocks noGrp="1"/>
          </p:cNvSpPr>
          <p:nvPr>
            <p:ph type="pic" sz="quarter" idx="23"/>
          </p:nvPr>
        </p:nvSpPr>
        <p:spPr>
          <a:xfrm>
            <a:off x="2407009" y="1983397"/>
            <a:ext cx="921864" cy="921863"/>
          </a:xfrm>
          <a:prstGeom prst="rect">
            <a:avLst/>
          </a:prstGeom>
        </p:spPr>
        <p:txBody>
          <a:bodyPr/>
          <a:lstStyle>
            <a:lvl1pPr marL="0" indent="0">
              <a:buNone/>
              <a:defRPr/>
            </a:lvl1pPr>
          </a:lstStyle>
          <a:p>
            <a:r>
              <a:rPr lang="en-US"/>
              <a:t>Click icon to add picture</a:t>
            </a:r>
          </a:p>
        </p:txBody>
      </p:sp>
      <p:sp>
        <p:nvSpPr>
          <p:cNvPr id="21" name="Text Placeholder 29">
            <a:extLst>
              <a:ext uri="{FF2B5EF4-FFF2-40B4-BE49-F238E27FC236}">
                <a16:creationId xmlns:a16="http://schemas.microsoft.com/office/drawing/2014/main" id="{3880BBF5-C37C-C767-AE3F-E247394AB0DF}"/>
              </a:ext>
            </a:extLst>
          </p:cNvPr>
          <p:cNvSpPr>
            <a:spLocks noGrp="1"/>
          </p:cNvSpPr>
          <p:nvPr>
            <p:ph type="body" sz="quarter" idx="24" hasCustomPrompt="1"/>
          </p:nvPr>
        </p:nvSpPr>
        <p:spPr>
          <a:xfrm>
            <a:off x="1980000" y="3546200"/>
            <a:ext cx="1775883" cy="1219200"/>
          </a:xfrm>
          <a:prstGeom prst="rect">
            <a:avLst/>
          </a:prstGeom>
        </p:spPr>
        <p:txBody>
          <a:bodyPr anchor="ctr">
            <a:normAutofit/>
          </a:bodyPr>
          <a:lstStyle>
            <a:lvl1pPr marL="0" indent="0" algn="ctr">
              <a:buNone/>
              <a:defRPr sz="2067">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2" name="Picture Placeholder 9">
            <a:extLst>
              <a:ext uri="{FF2B5EF4-FFF2-40B4-BE49-F238E27FC236}">
                <a16:creationId xmlns:a16="http://schemas.microsoft.com/office/drawing/2014/main" id="{2DCF0DF6-A572-E86D-8676-7ABA5A2E54F2}"/>
              </a:ext>
            </a:extLst>
          </p:cNvPr>
          <p:cNvSpPr>
            <a:spLocks noGrp="1"/>
          </p:cNvSpPr>
          <p:nvPr>
            <p:ph type="pic" sz="quarter" idx="25"/>
          </p:nvPr>
        </p:nvSpPr>
        <p:spPr>
          <a:xfrm>
            <a:off x="4680968" y="1983397"/>
            <a:ext cx="921864" cy="921863"/>
          </a:xfrm>
          <a:prstGeom prst="rect">
            <a:avLst/>
          </a:prstGeom>
        </p:spPr>
        <p:txBody>
          <a:bodyPr/>
          <a:lstStyle>
            <a:lvl1pPr marL="0" indent="0">
              <a:buNone/>
              <a:defRPr/>
            </a:lvl1pPr>
          </a:lstStyle>
          <a:p>
            <a:r>
              <a:rPr lang="en-US"/>
              <a:t>Click icon to add picture</a:t>
            </a:r>
          </a:p>
        </p:txBody>
      </p:sp>
      <p:sp>
        <p:nvSpPr>
          <p:cNvPr id="23" name="Text Placeholder 29">
            <a:extLst>
              <a:ext uri="{FF2B5EF4-FFF2-40B4-BE49-F238E27FC236}">
                <a16:creationId xmlns:a16="http://schemas.microsoft.com/office/drawing/2014/main" id="{22D81D62-DBBD-D19E-0E21-748929725B98}"/>
              </a:ext>
            </a:extLst>
          </p:cNvPr>
          <p:cNvSpPr>
            <a:spLocks noGrp="1"/>
          </p:cNvSpPr>
          <p:nvPr>
            <p:ph type="body" sz="quarter" idx="26" hasCustomPrompt="1"/>
          </p:nvPr>
        </p:nvSpPr>
        <p:spPr>
          <a:xfrm>
            <a:off x="4253959" y="3546200"/>
            <a:ext cx="1775883" cy="1219200"/>
          </a:xfrm>
          <a:prstGeom prst="rect">
            <a:avLst/>
          </a:prstGeom>
        </p:spPr>
        <p:txBody>
          <a:bodyPr anchor="ctr">
            <a:normAutofit/>
          </a:bodyPr>
          <a:lstStyle>
            <a:lvl1pPr marL="0" indent="0" algn="ctr">
              <a:buNone/>
              <a:defRPr sz="2067">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24" name="Picture Placeholder 9">
            <a:extLst>
              <a:ext uri="{FF2B5EF4-FFF2-40B4-BE49-F238E27FC236}">
                <a16:creationId xmlns:a16="http://schemas.microsoft.com/office/drawing/2014/main" id="{15126AF6-F07E-D2F7-3129-9EDD95C38B61}"/>
              </a:ext>
            </a:extLst>
          </p:cNvPr>
          <p:cNvSpPr>
            <a:spLocks noGrp="1"/>
          </p:cNvSpPr>
          <p:nvPr>
            <p:ph type="pic" sz="quarter" idx="27"/>
          </p:nvPr>
        </p:nvSpPr>
        <p:spPr>
          <a:xfrm>
            <a:off x="6954927" y="1983397"/>
            <a:ext cx="921864" cy="921863"/>
          </a:xfrm>
          <a:prstGeom prst="rect">
            <a:avLst/>
          </a:prstGeom>
        </p:spPr>
        <p:txBody>
          <a:bodyPr/>
          <a:lstStyle>
            <a:lvl1pPr marL="0" indent="0">
              <a:buNone/>
              <a:defRPr/>
            </a:lvl1pPr>
          </a:lstStyle>
          <a:p>
            <a:r>
              <a:rPr lang="en-US"/>
              <a:t>Click icon to add picture</a:t>
            </a:r>
          </a:p>
        </p:txBody>
      </p:sp>
      <p:sp>
        <p:nvSpPr>
          <p:cNvPr id="25" name="Text Placeholder 29">
            <a:extLst>
              <a:ext uri="{FF2B5EF4-FFF2-40B4-BE49-F238E27FC236}">
                <a16:creationId xmlns:a16="http://schemas.microsoft.com/office/drawing/2014/main" id="{81229065-94E1-1F36-98D6-04AA6862400F}"/>
              </a:ext>
            </a:extLst>
          </p:cNvPr>
          <p:cNvSpPr>
            <a:spLocks noGrp="1"/>
          </p:cNvSpPr>
          <p:nvPr>
            <p:ph type="body" sz="quarter" idx="28" hasCustomPrompt="1"/>
          </p:nvPr>
        </p:nvSpPr>
        <p:spPr>
          <a:xfrm>
            <a:off x="6527917" y="3546200"/>
            <a:ext cx="1775883" cy="1219200"/>
          </a:xfrm>
          <a:prstGeom prst="rect">
            <a:avLst/>
          </a:prstGeom>
        </p:spPr>
        <p:txBody>
          <a:bodyPr anchor="ctr">
            <a:normAutofit/>
          </a:bodyPr>
          <a:lstStyle>
            <a:lvl1pPr marL="0" indent="0" algn="ctr">
              <a:buNone/>
              <a:defRPr sz="2067">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pic>
        <p:nvPicPr>
          <p:cNvPr id="3" name="Graphic 2">
            <a:extLst>
              <a:ext uri="{FF2B5EF4-FFF2-40B4-BE49-F238E27FC236}">
                <a16:creationId xmlns:a16="http://schemas.microsoft.com/office/drawing/2014/main" id="{901F33E2-5517-1A01-AA7E-1A121FBD7EB8}"/>
              </a:ext>
            </a:extLst>
          </p:cNvPr>
          <p:cNvPicPr/>
          <p:nvPr userDrawn="1"/>
        </p:nvPicPr>
        <p:blipFill>
          <a:blip>
            <a:extLst>
              <a:ext uri="{96DAC541-7B7A-43D3-8B79-37D633B846F1}">
                <asvg:svgBlip xmlns:asvg="http://schemas.microsoft.com/office/drawing/2016/SVG/main" r:embed="rId3"/>
              </a:ext>
            </a:extLst>
          </a:blip>
          <a:srcRect t="46667" b="-1"/>
          <a:stretch>
            <a:fillRect/>
          </a:stretch>
        </p:blipFill>
        <p:spPr>
          <a:xfrm rot="5400000">
            <a:off x="-3246120" y="3246120"/>
            <a:ext cx="6858000" cy="365760"/>
          </a:xfrm>
          <a:prstGeom prst="rect">
            <a:avLst/>
          </a:prstGeom>
        </p:spPr>
      </p:pic>
      <p:pic>
        <p:nvPicPr>
          <p:cNvPr id="9" name="Graphic 8">
            <a:extLst>
              <a:ext uri="{FF2B5EF4-FFF2-40B4-BE49-F238E27FC236}">
                <a16:creationId xmlns:a16="http://schemas.microsoft.com/office/drawing/2014/main" id="{F4B02082-0600-62F0-F6E4-DC37B10A274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6888523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ent Slide 30">
    <p:bg>
      <p:bgPr>
        <a:solidFill>
          <a:schemeClr val="bg1"/>
        </a:solidFill>
        <a:effectLst/>
      </p:bgPr>
    </p:bg>
    <p:spTree>
      <p:nvGrpSpPr>
        <p:cNvPr id="1" name=""/>
        <p:cNvGrpSpPr/>
        <p:nvPr/>
      </p:nvGrpSpPr>
      <p:grpSpPr>
        <a:xfrm>
          <a:off x="0" y="0"/>
          <a:ext cx="0" cy="0"/>
          <a:chOff x="0" y="0"/>
          <a:chExt cx="0" cy="0"/>
        </a:xfrm>
      </p:grpSpPr>
      <p:pic>
        <p:nvPicPr>
          <p:cNvPr id="37" name="Graphic 36">
            <a:extLst>
              <a:ext uri="{FF2B5EF4-FFF2-40B4-BE49-F238E27FC236}">
                <a16:creationId xmlns:a16="http://schemas.microsoft.com/office/drawing/2014/main" id="{7A56F4F0-727C-369A-68C1-E8655FEAB45D}"/>
              </a:ext>
            </a:extLst>
          </p:cNvPr>
          <p:cNvPicPr>
            <a:picLocks noChangeAspect="1"/>
          </p:cNvPicPr>
          <p:nvPr userDrawn="1"/>
        </p:nvPicPr>
        <p:blipFill>
          <a:blip>
            <a:extLst>
              <a:ext uri="{96DAC541-7B7A-43D3-8B79-37D633B846F1}">
                <asvg:svgBlip xmlns:asvg="http://schemas.microsoft.com/office/drawing/2016/SVG/main" r:embed="rId2"/>
              </a:ext>
            </a:extLst>
          </a:blip>
          <a:srcRect l="65440" r="-1"/>
          <a:stretch>
            <a:fillRect/>
          </a:stretch>
        </p:blipFill>
        <p:spPr>
          <a:xfrm rot="5400000" flipH="1">
            <a:off x="7935172" y="-1147763"/>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pic>
        <p:nvPicPr>
          <p:cNvPr id="38" name="Graphic 37">
            <a:extLst>
              <a:ext uri="{FF2B5EF4-FFF2-40B4-BE49-F238E27FC236}">
                <a16:creationId xmlns:a16="http://schemas.microsoft.com/office/drawing/2014/main" id="{95C83CAC-AFF5-32AB-A8FB-AAF9C4841366}"/>
              </a:ext>
            </a:extLst>
          </p:cNvPr>
          <p:cNvPicPr>
            <a:picLocks noChangeAspect="1"/>
          </p:cNvPicPr>
          <p:nvPr userDrawn="1"/>
        </p:nvPicPr>
        <p:blipFill>
          <a:blip>
            <a:extLst>
              <a:ext uri="{96DAC541-7B7A-43D3-8B79-37D633B846F1}">
                <asvg:svgBlip xmlns:asvg="http://schemas.microsoft.com/office/drawing/2016/SVG/main" r:embed="rId2"/>
              </a:ext>
            </a:extLst>
          </a:blip>
          <a:srcRect l="65440" r="-1"/>
          <a:stretch>
            <a:fillRect/>
          </a:stretch>
        </p:blipFill>
        <p:spPr>
          <a:xfrm rot="5400000" flipV="1">
            <a:off x="1147764" y="2601172"/>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sp>
        <p:nvSpPr>
          <p:cNvPr id="27" name="Title 1">
            <a:extLst>
              <a:ext uri="{FF2B5EF4-FFF2-40B4-BE49-F238E27FC236}">
                <a16:creationId xmlns:a16="http://schemas.microsoft.com/office/drawing/2014/main" id="{D7895A64-8A38-0CC6-3C5F-30BD9B933EBA}"/>
              </a:ext>
            </a:extLst>
          </p:cNvPr>
          <p:cNvSpPr>
            <a:spLocks noGrp="1"/>
          </p:cNvSpPr>
          <p:nvPr>
            <p:ph type="title" hasCustomPrompt="1"/>
          </p:nvPr>
        </p:nvSpPr>
        <p:spPr>
          <a:xfrm>
            <a:off x="838200" y="298365"/>
            <a:ext cx="9732433"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Text Styles</a:t>
            </a:r>
          </a:p>
        </p:txBody>
      </p:sp>
      <p:sp>
        <p:nvSpPr>
          <p:cNvPr id="4" name="TextBox 3">
            <a:extLst>
              <a:ext uri="{FF2B5EF4-FFF2-40B4-BE49-F238E27FC236}">
                <a16:creationId xmlns:a16="http://schemas.microsoft.com/office/drawing/2014/main" id="{8ED5B97C-69BC-23BC-F299-F1F7FC84BBAD}"/>
              </a:ext>
            </a:extLst>
          </p:cNvPr>
          <p:cNvSpPr txBox="1"/>
          <p:nvPr userDrawn="1"/>
        </p:nvSpPr>
        <p:spPr>
          <a:xfrm>
            <a:off x="6128307" y="1201507"/>
            <a:ext cx="4429659" cy="2438400"/>
          </a:xfrm>
          <a:prstGeom prst="rect">
            <a:avLst/>
          </a:prstGeom>
          <a:solidFill>
            <a:schemeClr val="bg1"/>
          </a:solidFill>
          <a:ln w="19050">
            <a:solidFill>
              <a:schemeClr val="accent5"/>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5" name="Text Placeholder 29">
            <a:extLst>
              <a:ext uri="{FF2B5EF4-FFF2-40B4-BE49-F238E27FC236}">
                <a16:creationId xmlns:a16="http://schemas.microsoft.com/office/drawing/2014/main" id="{6632B01A-03D3-1DDA-6D53-76118ED91C51}"/>
              </a:ext>
            </a:extLst>
          </p:cNvPr>
          <p:cNvSpPr>
            <a:spLocks noGrp="1"/>
          </p:cNvSpPr>
          <p:nvPr>
            <p:ph type="body" sz="quarter" idx="25" hasCustomPrompt="1"/>
          </p:nvPr>
        </p:nvSpPr>
        <p:spPr>
          <a:xfrm>
            <a:off x="6312380" y="1382156"/>
            <a:ext cx="4061512" cy="375280"/>
          </a:xfrm>
          <a:prstGeom prst="rect">
            <a:avLst/>
          </a:prstGeom>
        </p:spPr>
        <p:txBody>
          <a:bodyPr anchor="ctr">
            <a:normAutofit/>
          </a:bodyPr>
          <a:lstStyle>
            <a:lvl1pPr marL="0" indent="0" algn="ctr">
              <a:buNone/>
              <a:defRPr sz="2067">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Text Placeholder 35">
            <a:extLst>
              <a:ext uri="{FF2B5EF4-FFF2-40B4-BE49-F238E27FC236}">
                <a16:creationId xmlns:a16="http://schemas.microsoft.com/office/drawing/2014/main" id="{4ECFA722-783C-0C76-447C-31CE136198EF}"/>
              </a:ext>
            </a:extLst>
          </p:cNvPr>
          <p:cNvSpPr>
            <a:spLocks noGrp="1"/>
          </p:cNvSpPr>
          <p:nvPr>
            <p:ph type="body" sz="quarter" idx="26" hasCustomPrompt="1"/>
          </p:nvPr>
        </p:nvSpPr>
        <p:spPr>
          <a:xfrm>
            <a:off x="6312380" y="1912684"/>
            <a:ext cx="4061512" cy="1584960"/>
          </a:xfrm>
          <a:prstGeom prst="rect">
            <a:avLst/>
          </a:prstGeom>
        </p:spPr>
        <p:txBody>
          <a:bodyPr lIns="60960" rIns="60960" anchor="ctr">
            <a:normAutofit/>
          </a:bodyPr>
          <a:lstStyle>
            <a:lvl1pPr marL="0" indent="0" algn="ctr">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9" name="TextBox 18">
            <a:extLst>
              <a:ext uri="{FF2B5EF4-FFF2-40B4-BE49-F238E27FC236}">
                <a16:creationId xmlns:a16="http://schemas.microsoft.com/office/drawing/2014/main" id="{FECC1D91-C268-DAB3-007D-E775DF6AF8F9}"/>
              </a:ext>
            </a:extLst>
          </p:cNvPr>
          <p:cNvSpPr txBox="1"/>
          <p:nvPr userDrawn="1"/>
        </p:nvSpPr>
        <p:spPr>
          <a:xfrm>
            <a:off x="1461135" y="1201507"/>
            <a:ext cx="4429659" cy="2438400"/>
          </a:xfrm>
          <a:prstGeom prst="rect">
            <a:avLst/>
          </a:prstGeom>
          <a:solidFill>
            <a:schemeClr val="bg1"/>
          </a:solidFill>
          <a:ln w="19050">
            <a:solidFill>
              <a:schemeClr val="accent5"/>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21" name="Text Placeholder 29">
            <a:extLst>
              <a:ext uri="{FF2B5EF4-FFF2-40B4-BE49-F238E27FC236}">
                <a16:creationId xmlns:a16="http://schemas.microsoft.com/office/drawing/2014/main" id="{808CA55F-6C5B-5353-A1B6-8FB912A743F4}"/>
              </a:ext>
            </a:extLst>
          </p:cNvPr>
          <p:cNvSpPr>
            <a:spLocks noGrp="1"/>
          </p:cNvSpPr>
          <p:nvPr>
            <p:ph type="body" sz="quarter" idx="27" hasCustomPrompt="1"/>
          </p:nvPr>
        </p:nvSpPr>
        <p:spPr>
          <a:xfrm>
            <a:off x="1645208" y="1382156"/>
            <a:ext cx="4061512" cy="375280"/>
          </a:xfrm>
          <a:prstGeom prst="rect">
            <a:avLst/>
          </a:prstGeom>
        </p:spPr>
        <p:txBody>
          <a:bodyPr anchor="ctr">
            <a:normAutofit/>
          </a:bodyPr>
          <a:lstStyle>
            <a:lvl1pPr marL="0" indent="0" algn="ctr">
              <a:buNone/>
              <a:defRPr sz="2067">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2" name="Text Placeholder 35">
            <a:extLst>
              <a:ext uri="{FF2B5EF4-FFF2-40B4-BE49-F238E27FC236}">
                <a16:creationId xmlns:a16="http://schemas.microsoft.com/office/drawing/2014/main" id="{1DCA5263-8B60-1447-5427-F47B52FF204D}"/>
              </a:ext>
            </a:extLst>
          </p:cNvPr>
          <p:cNvSpPr>
            <a:spLocks noGrp="1"/>
          </p:cNvSpPr>
          <p:nvPr>
            <p:ph type="body" sz="quarter" idx="28" hasCustomPrompt="1"/>
          </p:nvPr>
        </p:nvSpPr>
        <p:spPr>
          <a:xfrm>
            <a:off x="1645208" y="1912684"/>
            <a:ext cx="4061512" cy="1584960"/>
          </a:xfrm>
          <a:prstGeom prst="rect">
            <a:avLst/>
          </a:prstGeom>
        </p:spPr>
        <p:txBody>
          <a:bodyPr lIns="60960" rIns="60960" anchor="ctr">
            <a:normAutofit/>
          </a:bodyPr>
          <a:lstStyle>
            <a:lvl1pPr marL="0" indent="0" algn="ctr">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3" name="TextBox 22">
            <a:extLst>
              <a:ext uri="{FF2B5EF4-FFF2-40B4-BE49-F238E27FC236}">
                <a16:creationId xmlns:a16="http://schemas.microsoft.com/office/drawing/2014/main" id="{1B28B384-53BD-A141-34EF-1BADD421B195}"/>
              </a:ext>
            </a:extLst>
          </p:cNvPr>
          <p:cNvSpPr txBox="1"/>
          <p:nvPr userDrawn="1"/>
        </p:nvSpPr>
        <p:spPr>
          <a:xfrm>
            <a:off x="6128307" y="3820556"/>
            <a:ext cx="4429659" cy="2438400"/>
          </a:xfrm>
          <a:prstGeom prst="rect">
            <a:avLst/>
          </a:prstGeom>
          <a:solidFill>
            <a:schemeClr val="bg1"/>
          </a:solidFill>
          <a:ln w="19050">
            <a:solidFill>
              <a:schemeClr val="accent5"/>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24" name="Text Placeholder 29">
            <a:extLst>
              <a:ext uri="{FF2B5EF4-FFF2-40B4-BE49-F238E27FC236}">
                <a16:creationId xmlns:a16="http://schemas.microsoft.com/office/drawing/2014/main" id="{224D0C70-F34C-0A7C-080D-AFCB06EF96C8}"/>
              </a:ext>
            </a:extLst>
          </p:cNvPr>
          <p:cNvSpPr>
            <a:spLocks noGrp="1"/>
          </p:cNvSpPr>
          <p:nvPr>
            <p:ph type="body" sz="quarter" idx="29" hasCustomPrompt="1"/>
          </p:nvPr>
        </p:nvSpPr>
        <p:spPr>
          <a:xfrm>
            <a:off x="6312380" y="4001205"/>
            <a:ext cx="4061512" cy="375280"/>
          </a:xfrm>
          <a:prstGeom prst="rect">
            <a:avLst/>
          </a:prstGeom>
        </p:spPr>
        <p:txBody>
          <a:bodyPr anchor="ctr">
            <a:normAutofit/>
          </a:bodyPr>
          <a:lstStyle>
            <a:lvl1pPr marL="0" indent="0" algn="ctr">
              <a:buNone/>
              <a:defRPr sz="2067">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5" name="Text Placeholder 35">
            <a:extLst>
              <a:ext uri="{FF2B5EF4-FFF2-40B4-BE49-F238E27FC236}">
                <a16:creationId xmlns:a16="http://schemas.microsoft.com/office/drawing/2014/main" id="{140FD480-8038-121D-CDEE-5ABE2413F659}"/>
              </a:ext>
            </a:extLst>
          </p:cNvPr>
          <p:cNvSpPr>
            <a:spLocks noGrp="1"/>
          </p:cNvSpPr>
          <p:nvPr>
            <p:ph type="body" sz="quarter" idx="30" hasCustomPrompt="1"/>
          </p:nvPr>
        </p:nvSpPr>
        <p:spPr>
          <a:xfrm>
            <a:off x="6312380" y="4531733"/>
            <a:ext cx="4061512" cy="1584960"/>
          </a:xfrm>
          <a:prstGeom prst="rect">
            <a:avLst/>
          </a:prstGeom>
        </p:spPr>
        <p:txBody>
          <a:bodyPr lIns="60960" rIns="60960" anchor="ctr">
            <a:normAutofit/>
          </a:bodyPr>
          <a:lstStyle>
            <a:lvl1pPr marL="0" indent="0" algn="ctr">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6" name="TextBox 25">
            <a:extLst>
              <a:ext uri="{FF2B5EF4-FFF2-40B4-BE49-F238E27FC236}">
                <a16:creationId xmlns:a16="http://schemas.microsoft.com/office/drawing/2014/main" id="{3B8E41B6-A495-7E05-17C8-2961575D6686}"/>
              </a:ext>
            </a:extLst>
          </p:cNvPr>
          <p:cNvSpPr txBox="1"/>
          <p:nvPr userDrawn="1"/>
        </p:nvSpPr>
        <p:spPr>
          <a:xfrm>
            <a:off x="1461135" y="3820556"/>
            <a:ext cx="4429659" cy="2438400"/>
          </a:xfrm>
          <a:prstGeom prst="rect">
            <a:avLst/>
          </a:prstGeom>
          <a:solidFill>
            <a:schemeClr val="bg1"/>
          </a:solidFill>
          <a:ln w="19050">
            <a:solidFill>
              <a:schemeClr val="accent5"/>
            </a:solidFill>
          </a:ln>
          <a:effectLst>
            <a:outerShdw blurRad="50800" dist="38100" dir="2700000" algn="tl" rotWithShape="0">
              <a:prstClr val="black">
                <a:alpha val="40000"/>
              </a:prstClr>
            </a:outerShdw>
          </a:effectLst>
        </p:spPr>
        <p:txBody>
          <a:bodyPr wrap="square" rtlCol="0">
            <a:noAutofit/>
          </a:bodyPr>
          <a:lstStyle/>
          <a:p>
            <a:pPr marL="0" marR="0" lvl="0" indent="0" algn="l"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505050"/>
              </a:solidFill>
              <a:effectLst/>
              <a:uLnTx/>
              <a:uFillTx/>
              <a:latin typeface="Segoe UI"/>
              <a:ea typeface="Calibri"/>
              <a:cs typeface="Calibri"/>
              <a:sym typeface="Calibri"/>
            </a:endParaRPr>
          </a:p>
        </p:txBody>
      </p:sp>
      <p:sp>
        <p:nvSpPr>
          <p:cNvPr id="29" name="Text Placeholder 29">
            <a:extLst>
              <a:ext uri="{FF2B5EF4-FFF2-40B4-BE49-F238E27FC236}">
                <a16:creationId xmlns:a16="http://schemas.microsoft.com/office/drawing/2014/main" id="{8F5C1864-3372-075F-3F7A-4B0FD35823F8}"/>
              </a:ext>
            </a:extLst>
          </p:cNvPr>
          <p:cNvSpPr>
            <a:spLocks noGrp="1"/>
          </p:cNvSpPr>
          <p:nvPr>
            <p:ph type="body" sz="quarter" idx="31" hasCustomPrompt="1"/>
          </p:nvPr>
        </p:nvSpPr>
        <p:spPr>
          <a:xfrm>
            <a:off x="1645208" y="4001205"/>
            <a:ext cx="4061512" cy="375280"/>
          </a:xfrm>
          <a:prstGeom prst="rect">
            <a:avLst/>
          </a:prstGeom>
        </p:spPr>
        <p:txBody>
          <a:bodyPr anchor="ctr">
            <a:normAutofit/>
          </a:bodyPr>
          <a:lstStyle>
            <a:lvl1pPr marL="0" indent="0" algn="ctr">
              <a:buNone/>
              <a:defRPr sz="2067">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0" name="Text Placeholder 35">
            <a:extLst>
              <a:ext uri="{FF2B5EF4-FFF2-40B4-BE49-F238E27FC236}">
                <a16:creationId xmlns:a16="http://schemas.microsoft.com/office/drawing/2014/main" id="{12AAAE55-51A1-667E-E025-0A0BA57B254E}"/>
              </a:ext>
            </a:extLst>
          </p:cNvPr>
          <p:cNvSpPr>
            <a:spLocks noGrp="1"/>
          </p:cNvSpPr>
          <p:nvPr>
            <p:ph type="body" sz="quarter" idx="32" hasCustomPrompt="1"/>
          </p:nvPr>
        </p:nvSpPr>
        <p:spPr>
          <a:xfrm>
            <a:off x="1645208" y="4531733"/>
            <a:ext cx="4061512" cy="1584960"/>
          </a:xfrm>
          <a:prstGeom prst="rect">
            <a:avLst/>
          </a:prstGeom>
        </p:spPr>
        <p:txBody>
          <a:bodyPr lIns="60960" rIns="60960" anchor="ctr">
            <a:normAutofit/>
          </a:bodyPr>
          <a:lstStyle>
            <a:lvl1pPr marL="0" indent="0" algn="ctr">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3" name="Oval 12">
            <a:extLst>
              <a:ext uri="{FF2B5EF4-FFF2-40B4-BE49-F238E27FC236}">
                <a16:creationId xmlns:a16="http://schemas.microsoft.com/office/drawing/2014/main" id="{8DE1EE65-5F4E-AA65-2CBD-06CD4BB849FA}"/>
              </a:ext>
            </a:extLst>
          </p:cNvPr>
          <p:cNvSpPr/>
          <p:nvPr userDrawn="1"/>
        </p:nvSpPr>
        <p:spPr>
          <a:xfrm>
            <a:off x="673745" y="2014313"/>
            <a:ext cx="812789" cy="812788"/>
          </a:xfrm>
          <a:prstGeom prst="ellipse">
            <a:avLst/>
          </a:prstGeom>
          <a:solidFill>
            <a:schemeClr val="accent5"/>
          </a:solidFill>
          <a:ln w="25400" cap="flat" cmpd="sng" algn="ctr">
            <a:noFill/>
            <a:prstDash val="solid"/>
          </a:ln>
          <a:effectLst>
            <a:outerShdw blurRad="50800" dist="38100" dir="2700000" algn="tl" rotWithShape="0">
              <a:prstClr val="black">
                <a:alpha val="2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31" name="Picture Placeholder 9">
            <a:extLst>
              <a:ext uri="{FF2B5EF4-FFF2-40B4-BE49-F238E27FC236}">
                <a16:creationId xmlns:a16="http://schemas.microsoft.com/office/drawing/2014/main" id="{A891AFEE-EBBE-82D4-A444-579FA1089E19}"/>
              </a:ext>
            </a:extLst>
          </p:cNvPr>
          <p:cNvSpPr>
            <a:spLocks noGrp="1"/>
          </p:cNvSpPr>
          <p:nvPr>
            <p:ph type="pic" sz="quarter" idx="23"/>
          </p:nvPr>
        </p:nvSpPr>
        <p:spPr>
          <a:xfrm>
            <a:off x="772857" y="2113424"/>
            <a:ext cx="614567" cy="614565"/>
          </a:xfrm>
          <a:prstGeom prst="rect">
            <a:avLst/>
          </a:prstGeom>
        </p:spPr>
        <p:txBody>
          <a:bodyPr/>
          <a:lstStyle>
            <a:lvl1pPr marL="0" indent="0">
              <a:buNone/>
              <a:defRPr/>
            </a:lvl1pPr>
          </a:lstStyle>
          <a:p>
            <a:r>
              <a:rPr lang="en-US"/>
              <a:t>Click icon to add picture</a:t>
            </a:r>
          </a:p>
        </p:txBody>
      </p:sp>
      <p:sp>
        <p:nvSpPr>
          <p:cNvPr id="41" name="Oval 40">
            <a:extLst>
              <a:ext uri="{FF2B5EF4-FFF2-40B4-BE49-F238E27FC236}">
                <a16:creationId xmlns:a16="http://schemas.microsoft.com/office/drawing/2014/main" id="{56973B85-41B8-59AD-45DA-4010A7B19F76}"/>
              </a:ext>
            </a:extLst>
          </p:cNvPr>
          <p:cNvSpPr/>
          <p:nvPr userDrawn="1"/>
        </p:nvSpPr>
        <p:spPr>
          <a:xfrm>
            <a:off x="673745" y="4633363"/>
            <a:ext cx="812789" cy="812788"/>
          </a:xfrm>
          <a:prstGeom prst="ellipse">
            <a:avLst/>
          </a:prstGeom>
          <a:solidFill>
            <a:schemeClr val="accent5"/>
          </a:solidFill>
          <a:ln w="25400" cap="flat" cmpd="sng" algn="ctr">
            <a:noFill/>
            <a:prstDash val="solid"/>
          </a:ln>
          <a:effectLst>
            <a:outerShdw blurRad="50800" dist="38100" dir="2700000" algn="tl" rotWithShape="0">
              <a:prstClr val="black">
                <a:alpha val="2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42" name="Picture Placeholder 9">
            <a:extLst>
              <a:ext uri="{FF2B5EF4-FFF2-40B4-BE49-F238E27FC236}">
                <a16:creationId xmlns:a16="http://schemas.microsoft.com/office/drawing/2014/main" id="{5844784B-4B49-AD73-94A4-8B527AC62BAF}"/>
              </a:ext>
            </a:extLst>
          </p:cNvPr>
          <p:cNvSpPr>
            <a:spLocks noGrp="1"/>
          </p:cNvSpPr>
          <p:nvPr>
            <p:ph type="pic" sz="quarter" idx="33"/>
          </p:nvPr>
        </p:nvSpPr>
        <p:spPr>
          <a:xfrm>
            <a:off x="772857" y="4732473"/>
            <a:ext cx="614567" cy="614565"/>
          </a:xfrm>
          <a:prstGeom prst="rect">
            <a:avLst/>
          </a:prstGeom>
        </p:spPr>
        <p:txBody>
          <a:bodyPr/>
          <a:lstStyle>
            <a:lvl1pPr marL="0" indent="0">
              <a:buNone/>
              <a:defRPr/>
            </a:lvl1pPr>
          </a:lstStyle>
          <a:p>
            <a:r>
              <a:rPr lang="en-US"/>
              <a:t>Click icon to add picture</a:t>
            </a:r>
          </a:p>
        </p:txBody>
      </p:sp>
      <p:sp>
        <p:nvSpPr>
          <p:cNvPr id="43" name="Oval 42">
            <a:extLst>
              <a:ext uri="{FF2B5EF4-FFF2-40B4-BE49-F238E27FC236}">
                <a16:creationId xmlns:a16="http://schemas.microsoft.com/office/drawing/2014/main" id="{B6426FC4-C2EE-ADAE-91F2-43BAFE448B16}"/>
              </a:ext>
            </a:extLst>
          </p:cNvPr>
          <p:cNvSpPr/>
          <p:nvPr userDrawn="1"/>
        </p:nvSpPr>
        <p:spPr>
          <a:xfrm>
            <a:off x="10522519" y="2014313"/>
            <a:ext cx="812789" cy="812788"/>
          </a:xfrm>
          <a:prstGeom prst="ellipse">
            <a:avLst/>
          </a:prstGeom>
          <a:solidFill>
            <a:schemeClr val="accent5"/>
          </a:solidFill>
          <a:ln w="25400" cap="flat" cmpd="sng" algn="ctr">
            <a:noFill/>
            <a:prstDash val="solid"/>
          </a:ln>
          <a:effectLst>
            <a:outerShdw blurRad="50800" dist="38100" dir="2700000" algn="tl" rotWithShape="0">
              <a:prstClr val="black">
                <a:alpha val="2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44" name="Picture Placeholder 9">
            <a:extLst>
              <a:ext uri="{FF2B5EF4-FFF2-40B4-BE49-F238E27FC236}">
                <a16:creationId xmlns:a16="http://schemas.microsoft.com/office/drawing/2014/main" id="{97C8DE72-78B3-62EF-4E5E-70F1BC0DB613}"/>
              </a:ext>
            </a:extLst>
          </p:cNvPr>
          <p:cNvSpPr>
            <a:spLocks noGrp="1"/>
          </p:cNvSpPr>
          <p:nvPr>
            <p:ph type="pic" sz="quarter" idx="34"/>
          </p:nvPr>
        </p:nvSpPr>
        <p:spPr>
          <a:xfrm>
            <a:off x="10621631" y="2113424"/>
            <a:ext cx="614567" cy="614565"/>
          </a:xfrm>
          <a:prstGeom prst="rect">
            <a:avLst/>
          </a:prstGeom>
        </p:spPr>
        <p:txBody>
          <a:bodyPr/>
          <a:lstStyle>
            <a:lvl1pPr marL="0" indent="0">
              <a:buNone/>
              <a:defRPr/>
            </a:lvl1pPr>
          </a:lstStyle>
          <a:p>
            <a:r>
              <a:rPr lang="en-US"/>
              <a:t>Click icon to add picture</a:t>
            </a:r>
          </a:p>
        </p:txBody>
      </p:sp>
      <p:sp>
        <p:nvSpPr>
          <p:cNvPr id="45" name="Oval 44">
            <a:extLst>
              <a:ext uri="{FF2B5EF4-FFF2-40B4-BE49-F238E27FC236}">
                <a16:creationId xmlns:a16="http://schemas.microsoft.com/office/drawing/2014/main" id="{3CFCAB55-31D2-AA21-0AC7-4F129C468BF2}"/>
              </a:ext>
            </a:extLst>
          </p:cNvPr>
          <p:cNvSpPr/>
          <p:nvPr userDrawn="1"/>
        </p:nvSpPr>
        <p:spPr>
          <a:xfrm>
            <a:off x="10522519" y="4633363"/>
            <a:ext cx="812789" cy="812788"/>
          </a:xfrm>
          <a:prstGeom prst="ellipse">
            <a:avLst/>
          </a:prstGeom>
          <a:solidFill>
            <a:schemeClr val="accent5"/>
          </a:solidFill>
          <a:ln w="25400" cap="flat" cmpd="sng" algn="ctr">
            <a:noFill/>
            <a:prstDash val="solid"/>
          </a:ln>
          <a:effectLst>
            <a:outerShdw blurRad="50800" dist="38100" dir="2700000" algn="tl" rotWithShape="0">
              <a:prstClr val="black">
                <a:alpha val="20000"/>
              </a:prstClr>
            </a:outerShdw>
          </a:effectLst>
        </p:spPr>
        <p:txBody>
          <a:bodyPr rtlCol="0" anchor="ctr"/>
          <a:lstStyle/>
          <a:p>
            <a:pPr marL="0" marR="0" lvl="0" indent="0" algn="ctr" defTabSz="685983"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FFFFFF"/>
              </a:solidFill>
              <a:effectLst/>
              <a:uLnTx/>
              <a:uFillTx/>
              <a:latin typeface="Segoe UI"/>
              <a:ea typeface="Calibri"/>
              <a:cs typeface="Calibri"/>
              <a:sym typeface="Calibri"/>
            </a:endParaRPr>
          </a:p>
        </p:txBody>
      </p:sp>
      <p:sp>
        <p:nvSpPr>
          <p:cNvPr id="46" name="Picture Placeholder 9">
            <a:extLst>
              <a:ext uri="{FF2B5EF4-FFF2-40B4-BE49-F238E27FC236}">
                <a16:creationId xmlns:a16="http://schemas.microsoft.com/office/drawing/2014/main" id="{1E577621-6699-A508-87FE-DC56DAB99771}"/>
              </a:ext>
            </a:extLst>
          </p:cNvPr>
          <p:cNvSpPr>
            <a:spLocks noGrp="1"/>
          </p:cNvSpPr>
          <p:nvPr>
            <p:ph type="pic" sz="quarter" idx="35"/>
          </p:nvPr>
        </p:nvSpPr>
        <p:spPr>
          <a:xfrm>
            <a:off x="10621631" y="4732473"/>
            <a:ext cx="614567" cy="614565"/>
          </a:xfrm>
          <a:prstGeom prst="rect">
            <a:avLst/>
          </a:prstGeo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41325672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ntent Slide 31">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C0F51-8945-DE82-BC45-DA782A163613}"/>
              </a:ext>
            </a:extLst>
          </p:cNvPr>
          <p:cNvSpPr>
            <a:spLocks noGrp="1"/>
          </p:cNvSpPr>
          <p:nvPr userDrawn="1">
            <p:ph type="title" hasCustomPrompt="1"/>
          </p:nvPr>
        </p:nvSpPr>
        <p:spPr>
          <a:xfrm>
            <a:off x="838200" y="298365"/>
            <a:ext cx="9824036"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Title</a:t>
            </a:r>
          </a:p>
        </p:txBody>
      </p:sp>
      <p:sp>
        <p:nvSpPr>
          <p:cNvPr id="10" name="Text Placeholder 29">
            <a:extLst>
              <a:ext uri="{FF2B5EF4-FFF2-40B4-BE49-F238E27FC236}">
                <a16:creationId xmlns:a16="http://schemas.microsoft.com/office/drawing/2014/main" id="{1DD19F32-C117-706C-87A4-CD5518B05946}"/>
              </a:ext>
            </a:extLst>
          </p:cNvPr>
          <p:cNvSpPr>
            <a:spLocks noGrp="1"/>
          </p:cNvSpPr>
          <p:nvPr>
            <p:ph type="body" sz="quarter" idx="24" hasCustomPrompt="1"/>
          </p:nvPr>
        </p:nvSpPr>
        <p:spPr>
          <a:xfrm>
            <a:off x="1254156" y="1338085"/>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One</a:t>
            </a:r>
          </a:p>
        </p:txBody>
      </p:sp>
      <p:sp>
        <p:nvSpPr>
          <p:cNvPr id="11" name="Text Placeholder 35">
            <a:extLst>
              <a:ext uri="{FF2B5EF4-FFF2-40B4-BE49-F238E27FC236}">
                <a16:creationId xmlns:a16="http://schemas.microsoft.com/office/drawing/2014/main" id="{92391938-D5D0-C8AF-D09C-149C360700A6}"/>
              </a:ext>
            </a:extLst>
          </p:cNvPr>
          <p:cNvSpPr>
            <a:spLocks noGrp="1"/>
          </p:cNvSpPr>
          <p:nvPr>
            <p:ph type="body" sz="quarter" idx="28" hasCustomPrompt="1"/>
          </p:nvPr>
        </p:nvSpPr>
        <p:spPr>
          <a:xfrm>
            <a:off x="1254156" y="2211517"/>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2" name="Text Placeholder 29">
            <a:extLst>
              <a:ext uri="{FF2B5EF4-FFF2-40B4-BE49-F238E27FC236}">
                <a16:creationId xmlns:a16="http://schemas.microsoft.com/office/drawing/2014/main" id="{C71461EA-EFCB-9F81-EA0F-BD50D6431C80}"/>
              </a:ext>
            </a:extLst>
          </p:cNvPr>
          <p:cNvSpPr>
            <a:spLocks noGrp="1"/>
          </p:cNvSpPr>
          <p:nvPr>
            <p:ph type="body" sz="quarter" idx="29" hasCustomPrompt="1"/>
          </p:nvPr>
        </p:nvSpPr>
        <p:spPr>
          <a:xfrm>
            <a:off x="4556116" y="1338085"/>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Two</a:t>
            </a:r>
          </a:p>
        </p:txBody>
      </p:sp>
      <p:sp>
        <p:nvSpPr>
          <p:cNvPr id="13" name="Text Placeholder 35">
            <a:extLst>
              <a:ext uri="{FF2B5EF4-FFF2-40B4-BE49-F238E27FC236}">
                <a16:creationId xmlns:a16="http://schemas.microsoft.com/office/drawing/2014/main" id="{FA9E4D27-D6B0-917E-45DF-ED3D72A6BB39}"/>
              </a:ext>
            </a:extLst>
          </p:cNvPr>
          <p:cNvSpPr>
            <a:spLocks noGrp="1"/>
          </p:cNvSpPr>
          <p:nvPr>
            <p:ph type="body" sz="quarter" idx="30" hasCustomPrompt="1"/>
          </p:nvPr>
        </p:nvSpPr>
        <p:spPr>
          <a:xfrm>
            <a:off x="4556116" y="2211517"/>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4" name="Text Placeholder 29">
            <a:extLst>
              <a:ext uri="{FF2B5EF4-FFF2-40B4-BE49-F238E27FC236}">
                <a16:creationId xmlns:a16="http://schemas.microsoft.com/office/drawing/2014/main" id="{C008DBB4-2587-64DB-A132-300DE9967F10}"/>
              </a:ext>
            </a:extLst>
          </p:cNvPr>
          <p:cNvSpPr>
            <a:spLocks noGrp="1"/>
          </p:cNvSpPr>
          <p:nvPr>
            <p:ph type="body" sz="quarter" idx="31" hasCustomPrompt="1"/>
          </p:nvPr>
        </p:nvSpPr>
        <p:spPr>
          <a:xfrm>
            <a:off x="7858076" y="1338085"/>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Three</a:t>
            </a:r>
          </a:p>
        </p:txBody>
      </p:sp>
      <p:sp>
        <p:nvSpPr>
          <p:cNvPr id="18" name="Text Placeholder 35">
            <a:extLst>
              <a:ext uri="{FF2B5EF4-FFF2-40B4-BE49-F238E27FC236}">
                <a16:creationId xmlns:a16="http://schemas.microsoft.com/office/drawing/2014/main" id="{3CB8B64A-306A-7058-4F52-43FE0614FD2D}"/>
              </a:ext>
            </a:extLst>
          </p:cNvPr>
          <p:cNvSpPr>
            <a:spLocks noGrp="1"/>
          </p:cNvSpPr>
          <p:nvPr>
            <p:ph type="body" sz="quarter" idx="32" hasCustomPrompt="1"/>
          </p:nvPr>
        </p:nvSpPr>
        <p:spPr>
          <a:xfrm>
            <a:off x="7858076" y="2211517"/>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pic>
        <p:nvPicPr>
          <p:cNvPr id="2" name="Graphic 1">
            <a:extLst>
              <a:ext uri="{FF2B5EF4-FFF2-40B4-BE49-F238E27FC236}">
                <a16:creationId xmlns:a16="http://schemas.microsoft.com/office/drawing/2014/main" id="{0E6A3212-6BBE-EEE2-C207-F26C86885CDF}"/>
              </a:ext>
            </a:extLst>
          </p:cNvPr>
          <p:cNvPicPr>
            <a:picLocks/>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4" name="Graphic 3">
            <a:extLst>
              <a:ext uri="{FF2B5EF4-FFF2-40B4-BE49-F238E27FC236}">
                <a16:creationId xmlns:a16="http://schemas.microsoft.com/office/drawing/2014/main" id="{8B236CB5-74B6-293A-E3C0-CCDFD27BA9E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9170688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ntent Slide 32">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C0F51-8945-DE82-BC45-DA782A163613}"/>
              </a:ext>
            </a:extLst>
          </p:cNvPr>
          <p:cNvSpPr>
            <a:spLocks noGrp="1"/>
          </p:cNvSpPr>
          <p:nvPr userDrawn="1">
            <p:ph type="title" hasCustomPrompt="1"/>
          </p:nvPr>
        </p:nvSpPr>
        <p:spPr>
          <a:xfrm>
            <a:off x="838200" y="298365"/>
            <a:ext cx="9824036"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Title</a:t>
            </a:r>
          </a:p>
        </p:txBody>
      </p:sp>
      <p:sp>
        <p:nvSpPr>
          <p:cNvPr id="10" name="Text Placeholder 29">
            <a:extLst>
              <a:ext uri="{FF2B5EF4-FFF2-40B4-BE49-F238E27FC236}">
                <a16:creationId xmlns:a16="http://schemas.microsoft.com/office/drawing/2014/main" id="{1DD19F32-C117-706C-87A4-CD5518B05946}"/>
              </a:ext>
            </a:extLst>
          </p:cNvPr>
          <p:cNvSpPr>
            <a:spLocks noGrp="1"/>
          </p:cNvSpPr>
          <p:nvPr>
            <p:ph type="body" sz="quarter" idx="24" hasCustomPrompt="1"/>
          </p:nvPr>
        </p:nvSpPr>
        <p:spPr>
          <a:xfrm>
            <a:off x="1254156" y="1338085"/>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One</a:t>
            </a:r>
          </a:p>
        </p:txBody>
      </p:sp>
      <p:sp>
        <p:nvSpPr>
          <p:cNvPr id="11" name="Text Placeholder 35">
            <a:extLst>
              <a:ext uri="{FF2B5EF4-FFF2-40B4-BE49-F238E27FC236}">
                <a16:creationId xmlns:a16="http://schemas.microsoft.com/office/drawing/2014/main" id="{92391938-D5D0-C8AF-D09C-149C360700A6}"/>
              </a:ext>
            </a:extLst>
          </p:cNvPr>
          <p:cNvSpPr>
            <a:spLocks noGrp="1"/>
          </p:cNvSpPr>
          <p:nvPr>
            <p:ph type="body" sz="quarter" idx="28" hasCustomPrompt="1"/>
          </p:nvPr>
        </p:nvSpPr>
        <p:spPr>
          <a:xfrm>
            <a:off x="1254156" y="2211517"/>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2" name="Text Placeholder 29">
            <a:extLst>
              <a:ext uri="{FF2B5EF4-FFF2-40B4-BE49-F238E27FC236}">
                <a16:creationId xmlns:a16="http://schemas.microsoft.com/office/drawing/2014/main" id="{C71461EA-EFCB-9F81-EA0F-BD50D6431C80}"/>
              </a:ext>
            </a:extLst>
          </p:cNvPr>
          <p:cNvSpPr>
            <a:spLocks noGrp="1"/>
          </p:cNvSpPr>
          <p:nvPr>
            <p:ph type="body" sz="quarter" idx="29" hasCustomPrompt="1"/>
          </p:nvPr>
        </p:nvSpPr>
        <p:spPr>
          <a:xfrm>
            <a:off x="4556116" y="1338085"/>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Two</a:t>
            </a:r>
          </a:p>
        </p:txBody>
      </p:sp>
      <p:sp>
        <p:nvSpPr>
          <p:cNvPr id="13" name="Text Placeholder 35">
            <a:extLst>
              <a:ext uri="{FF2B5EF4-FFF2-40B4-BE49-F238E27FC236}">
                <a16:creationId xmlns:a16="http://schemas.microsoft.com/office/drawing/2014/main" id="{FA9E4D27-D6B0-917E-45DF-ED3D72A6BB39}"/>
              </a:ext>
            </a:extLst>
          </p:cNvPr>
          <p:cNvSpPr>
            <a:spLocks noGrp="1"/>
          </p:cNvSpPr>
          <p:nvPr>
            <p:ph type="body" sz="quarter" idx="30" hasCustomPrompt="1"/>
          </p:nvPr>
        </p:nvSpPr>
        <p:spPr>
          <a:xfrm>
            <a:off x="4556116" y="2211517"/>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14" name="Text Placeholder 29">
            <a:extLst>
              <a:ext uri="{FF2B5EF4-FFF2-40B4-BE49-F238E27FC236}">
                <a16:creationId xmlns:a16="http://schemas.microsoft.com/office/drawing/2014/main" id="{C008DBB4-2587-64DB-A132-300DE9967F10}"/>
              </a:ext>
            </a:extLst>
          </p:cNvPr>
          <p:cNvSpPr>
            <a:spLocks noGrp="1"/>
          </p:cNvSpPr>
          <p:nvPr>
            <p:ph type="body" sz="quarter" idx="31" hasCustomPrompt="1"/>
          </p:nvPr>
        </p:nvSpPr>
        <p:spPr>
          <a:xfrm>
            <a:off x="7858076" y="1338085"/>
            <a:ext cx="2804160" cy="731520"/>
          </a:xfrm>
          <a:prstGeom prst="rect">
            <a:avLst/>
          </a:prstGeom>
        </p:spPr>
        <p:txBody>
          <a:bodyPr lIns="60960" tIns="60960" rIns="60960" bIns="60960" anchor="t">
            <a:normAutofit/>
          </a:bodyPr>
          <a:lstStyle>
            <a:lvl1pPr marL="0" indent="0" algn="l">
              <a:lnSpc>
                <a:spcPct val="100000"/>
              </a:lnSpc>
              <a:spcBef>
                <a:spcPts val="0"/>
              </a:spcBef>
              <a:buNone/>
              <a:defRPr sz="2133">
                <a:solidFill>
                  <a:schemeClr val="accent1"/>
                </a:solidFill>
                <a:latin typeface="+mj-lt"/>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Subhead Title Three</a:t>
            </a:r>
          </a:p>
        </p:txBody>
      </p:sp>
      <p:sp>
        <p:nvSpPr>
          <p:cNvPr id="18" name="Text Placeholder 35">
            <a:extLst>
              <a:ext uri="{FF2B5EF4-FFF2-40B4-BE49-F238E27FC236}">
                <a16:creationId xmlns:a16="http://schemas.microsoft.com/office/drawing/2014/main" id="{3CB8B64A-306A-7058-4F52-43FE0614FD2D}"/>
              </a:ext>
            </a:extLst>
          </p:cNvPr>
          <p:cNvSpPr>
            <a:spLocks noGrp="1"/>
          </p:cNvSpPr>
          <p:nvPr>
            <p:ph type="body" sz="quarter" idx="32" hasCustomPrompt="1"/>
          </p:nvPr>
        </p:nvSpPr>
        <p:spPr>
          <a:xfrm>
            <a:off x="7858076" y="2211517"/>
            <a:ext cx="2804160" cy="3657600"/>
          </a:xfrm>
          <a:prstGeom prst="rect">
            <a:avLst/>
          </a:prstGeom>
        </p:spPr>
        <p:txBody>
          <a:bodyPr lIns="60960" rIns="60960" anchor="t">
            <a:normAutofit/>
          </a:bodyPr>
          <a:lstStyle>
            <a:lvl1pPr marL="0" indent="0" algn="l">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pic>
        <p:nvPicPr>
          <p:cNvPr id="2" name="Graphic 1">
            <a:extLst>
              <a:ext uri="{FF2B5EF4-FFF2-40B4-BE49-F238E27FC236}">
                <a16:creationId xmlns:a16="http://schemas.microsoft.com/office/drawing/2014/main" id="{0E6A3212-6BBE-EEE2-C207-F26C86885CDF}"/>
              </a:ext>
            </a:extLst>
          </p:cNvPr>
          <p:cNvPicPr>
            <a:picLocks/>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4" name="Picture 3" descr="A black background with red text&#10;&#10;AI-generated content may be incorrect.">
            <a:extLst>
              <a:ext uri="{FF2B5EF4-FFF2-40B4-BE49-F238E27FC236}">
                <a16:creationId xmlns:a16="http://schemas.microsoft.com/office/drawing/2014/main" id="{1CAD39DF-7AE8-7692-FC57-893932E590C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910" t="8394" r="2084" b="8239"/>
          <a:stretch>
            <a:fillRect/>
          </a:stretch>
        </p:blipFill>
        <p:spPr>
          <a:xfrm>
            <a:off x="929077" y="6114824"/>
            <a:ext cx="3702053" cy="542925"/>
          </a:xfrm>
          <a:prstGeom prst="rect">
            <a:avLst/>
          </a:prstGeom>
        </p:spPr>
      </p:pic>
      <p:pic>
        <p:nvPicPr>
          <p:cNvPr id="5" name="Graphic 4">
            <a:extLst>
              <a:ext uri="{FF2B5EF4-FFF2-40B4-BE49-F238E27FC236}">
                <a16:creationId xmlns:a16="http://schemas.microsoft.com/office/drawing/2014/main" id="{9D6E2ADF-8BE6-33FF-09A9-8EA835C5499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28177985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ntent Slide 33">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E770EED-781D-0C68-A48F-5744AF956631}"/>
              </a:ext>
            </a:extLst>
          </p:cNvPr>
          <p:cNvSpPr>
            <a:spLocks noGrp="1"/>
          </p:cNvSpPr>
          <p:nvPr userDrawn="1">
            <p:ph type="title" hasCustomPrompt="1"/>
          </p:nvPr>
        </p:nvSpPr>
        <p:spPr>
          <a:xfrm>
            <a:off x="838200" y="298365"/>
            <a:ext cx="102362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Title</a:t>
            </a:r>
          </a:p>
        </p:txBody>
      </p:sp>
      <p:pic>
        <p:nvPicPr>
          <p:cNvPr id="2" name="Graphic 1">
            <a:extLst>
              <a:ext uri="{FF2B5EF4-FFF2-40B4-BE49-F238E27FC236}">
                <a16:creationId xmlns:a16="http://schemas.microsoft.com/office/drawing/2014/main" id="{088AFE3B-6340-FAA2-B483-A3FE98E7501E}"/>
              </a:ext>
            </a:extLst>
          </p:cNvPr>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sp>
        <p:nvSpPr>
          <p:cNvPr id="32" name="Text Placeholder 35">
            <a:extLst>
              <a:ext uri="{FF2B5EF4-FFF2-40B4-BE49-F238E27FC236}">
                <a16:creationId xmlns:a16="http://schemas.microsoft.com/office/drawing/2014/main" id="{6F20CEC8-7711-B070-AB56-FE206EE7022C}"/>
              </a:ext>
            </a:extLst>
          </p:cNvPr>
          <p:cNvSpPr>
            <a:spLocks noGrp="1"/>
          </p:cNvSpPr>
          <p:nvPr>
            <p:ph type="body" sz="quarter" idx="10" hasCustomPrompt="1"/>
          </p:nvPr>
        </p:nvSpPr>
        <p:spPr>
          <a:xfrm>
            <a:off x="1346200"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33" name="Oval 32">
            <a:extLst>
              <a:ext uri="{FF2B5EF4-FFF2-40B4-BE49-F238E27FC236}">
                <a16:creationId xmlns:a16="http://schemas.microsoft.com/office/drawing/2014/main" id="{CF839B31-C758-5D3A-139D-2DC83C25958A}"/>
              </a:ext>
            </a:extLst>
          </p:cNvPr>
          <p:cNvSpPr/>
          <p:nvPr userDrawn="1"/>
        </p:nvSpPr>
        <p:spPr>
          <a:xfrm>
            <a:off x="968381"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34" name="TextBox 33">
            <a:extLst>
              <a:ext uri="{FF2B5EF4-FFF2-40B4-BE49-F238E27FC236}">
                <a16:creationId xmlns:a16="http://schemas.microsoft.com/office/drawing/2014/main" id="{7E8FA087-144B-90B9-7E1D-0D921FBE7428}"/>
              </a:ext>
            </a:extLst>
          </p:cNvPr>
          <p:cNvSpPr txBox="1"/>
          <p:nvPr userDrawn="1"/>
        </p:nvSpPr>
        <p:spPr>
          <a:xfrm>
            <a:off x="916219"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1</a:t>
            </a:r>
          </a:p>
        </p:txBody>
      </p:sp>
      <p:sp>
        <p:nvSpPr>
          <p:cNvPr id="35" name="Text Placeholder 37">
            <a:extLst>
              <a:ext uri="{FF2B5EF4-FFF2-40B4-BE49-F238E27FC236}">
                <a16:creationId xmlns:a16="http://schemas.microsoft.com/office/drawing/2014/main" id="{2405E11C-E4EE-EBB3-BBB4-DD0D813B461C}"/>
              </a:ext>
            </a:extLst>
          </p:cNvPr>
          <p:cNvSpPr>
            <a:spLocks noGrp="1"/>
          </p:cNvSpPr>
          <p:nvPr>
            <p:ph type="body" sz="quarter" idx="11" hasCustomPrompt="1"/>
          </p:nvPr>
        </p:nvSpPr>
        <p:spPr>
          <a:xfrm>
            <a:off x="1346140"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One</a:t>
            </a:r>
          </a:p>
        </p:txBody>
      </p:sp>
      <p:sp>
        <p:nvSpPr>
          <p:cNvPr id="37" name="Text Placeholder 35">
            <a:extLst>
              <a:ext uri="{FF2B5EF4-FFF2-40B4-BE49-F238E27FC236}">
                <a16:creationId xmlns:a16="http://schemas.microsoft.com/office/drawing/2014/main" id="{5F658C34-FB47-FAED-340E-FC5DEE16D97F}"/>
              </a:ext>
            </a:extLst>
          </p:cNvPr>
          <p:cNvSpPr>
            <a:spLocks noGrp="1"/>
          </p:cNvSpPr>
          <p:nvPr>
            <p:ph type="body" sz="quarter" idx="12" hasCustomPrompt="1"/>
          </p:nvPr>
        </p:nvSpPr>
        <p:spPr>
          <a:xfrm>
            <a:off x="4979763"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39" name="Oval 38">
            <a:extLst>
              <a:ext uri="{FF2B5EF4-FFF2-40B4-BE49-F238E27FC236}">
                <a16:creationId xmlns:a16="http://schemas.microsoft.com/office/drawing/2014/main" id="{4A07CFBD-78CB-D483-7403-54EE019CC286}"/>
              </a:ext>
            </a:extLst>
          </p:cNvPr>
          <p:cNvSpPr/>
          <p:nvPr userDrawn="1"/>
        </p:nvSpPr>
        <p:spPr>
          <a:xfrm>
            <a:off x="4601944"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40" name="TextBox 39">
            <a:extLst>
              <a:ext uri="{FF2B5EF4-FFF2-40B4-BE49-F238E27FC236}">
                <a16:creationId xmlns:a16="http://schemas.microsoft.com/office/drawing/2014/main" id="{338ECAFA-B701-7E77-1528-BC0B4E042743}"/>
              </a:ext>
            </a:extLst>
          </p:cNvPr>
          <p:cNvSpPr txBox="1"/>
          <p:nvPr userDrawn="1"/>
        </p:nvSpPr>
        <p:spPr>
          <a:xfrm>
            <a:off x="4559305"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2</a:t>
            </a:r>
          </a:p>
        </p:txBody>
      </p:sp>
      <p:sp>
        <p:nvSpPr>
          <p:cNvPr id="41" name="Text Placeholder 37">
            <a:extLst>
              <a:ext uri="{FF2B5EF4-FFF2-40B4-BE49-F238E27FC236}">
                <a16:creationId xmlns:a16="http://schemas.microsoft.com/office/drawing/2014/main" id="{A75B3E9D-E8E1-50BA-1F83-14F09FF21993}"/>
              </a:ext>
            </a:extLst>
          </p:cNvPr>
          <p:cNvSpPr>
            <a:spLocks noGrp="1"/>
          </p:cNvSpPr>
          <p:nvPr>
            <p:ph type="body" sz="quarter" idx="13" hasCustomPrompt="1"/>
          </p:nvPr>
        </p:nvSpPr>
        <p:spPr>
          <a:xfrm>
            <a:off x="4979703"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Two</a:t>
            </a:r>
          </a:p>
        </p:txBody>
      </p:sp>
      <p:sp>
        <p:nvSpPr>
          <p:cNvPr id="42" name="Text Placeholder 35">
            <a:extLst>
              <a:ext uri="{FF2B5EF4-FFF2-40B4-BE49-F238E27FC236}">
                <a16:creationId xmlns:a16="http://schemas.microsoft.com/office/drawing/2014/main" id="{080258BA-26D6-AF90-ED74-BC2B156B5FAA}"/>
              </a:ext>
            </a:extLst>
          </p:cNvPr>
          <p:cNvSpPr>
            <a:spLocks noGrp="1"/>
          </p:cNvSpPr>
          <p:nvPr>
            <p:ph type="body" sz="quarter" idx="14" hasCustomPrompt="1"/>
          </p:nvPr>
        </p:nvSpPr>
        <p:spPr>
          <a:xfrm>
            <a:off x="8392220"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43" name="Oval 42">
            <a:extLst>
              <a:ext uri="{FF2B5EF4-FFF2-40B4-BE49-F238E27FC236}">
                <a16:creationId xmlns:a16="http://schemas.microsoft.com/office/drawing/2014/main" id="{8FD0A370-5ED5-994A-F235-AA5C7DD772BE}"/>
              </a:ext>
            </a:extLst>
          </p:cNvPr>
          <p:cNvSpPr/>
          <p:nvPr userDrawn="1"/>
        </p:nvSpPr>
        <p:spPr>
          <a:xfrm>
            <a:off x="8014401"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44" name="TextBox 43">
            <a:extLst>
              <a:ext uri="{FF2B5EF4-FFF2-40B4-BE49-F238E27FC236}">
                <a16:creationId xmlns:a16="http://schemas.microsoft.com/office/drawing/2014/main" id="{ABF33CC5-5F3B-6725-0B19-7643067FF8EA}"/>
              </a:ext>
            </a:extLst>
          </p:cNvPr>
          <p:cNvSpPr txBox="1"/>
          <p:nvPr userDrawn="1"/>
        </p:nvSpPr>
        <p:spPr>
          <a:xfrm>
            <a:off x="7974937"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3</a:t>
            </a:r>
          </a:p>
        </p:txBody>
      </p:sp>
      <p:sp>
        <p:nvSpPr>
          <p:cNvPr id="45" name="Text Placeholder 37">
            <a:extLst>
              <a:ext uri="{FF2B5EF4-FFF2-40B4-BE49-F238E27FC236}">
                <a16:creationId xmlns:a16="http://schemas.microsoft.com/office/drawing/2014/main" id="{BDA7E89F-5A59-2E9B-1EB8-C768D3E52787}"/>
              </a:ext>
            </a:extLst>
          </p:cNvPr>
          <p:cNvSpPr>
            <a:spLocks noGrp="1"/>
          </p:cNvSpPr>
          <p:nvPr>
            <p:ph type="body" sz="quarter" idx="15" hasCustomPrompt="1"/>
          </p:nvPr>
        </p:nvSpPr>
        <p:spPr>
          <a:xfrm>
            <a:off x="8392160"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Three</a:t>
            </a:r>
          </a:p>
        </p:txBody>
      </p:sp>
      <p:sp>
        <p:nvSpPr>
          <p:cNvPr id="54" name="Text Placeholder 35">
            <a:extLst>
              <a:ext uri="{FF2B5EF4-FFF2-40B4-BE49-F238E27FC236}">
                <a16:creationId xmlns:a16="http://schemas.microsoft.com/office/drawing/2014/main" id="{8E50F508-B923-E0E4-B136-58DF2DF6D952}"/>
              </a:ext>
            </a:extLst>
          </p:cNvPr>
          <p:cNvSpPr>
            <a:spLocks noGrp="1"/>
          </p:cNvSpPr>
          <p:nvPr>
            <p:ph type="body" sz="quarter" idx="16" hasCustomPrompt="1"/>
          </p:nvPr>
        </p:nvSpPr>
        <p:spPr>
          <a:xfrm>
            <a:off x="1358839"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55" name="Oval 54">
            <a:extLst>
              <a:ext uri="{FF2B5EF4-FFF2-40B4-BE49-F238E27FC236}">
                <a16:creationId xmlns:a16="http://schemas.microsoft.com/office/drawing/2014/main" id="{137AA6AC-D2F1-050D-CCEC-55D045C23083}"/>
              </a:ext>
            </a:extLst>
          </p:cNvPr>
          <p:cNvSpPr/>
          <p:nvPr userDrawn="1"/>
        </p:nvSpPr>
        <p:spPr>
          <a:xfrm>
            <a:off x="981020"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56" name="TextBox 55">
            <a:extLst>
              <a:ext uri="{FF2B5EF4-FFF2-40B4-BE49-F238E27FC236}">
                <a16:creationId xmlns:a16="http://schemas.microsoft.com/office/drawing/2014/main" id="{1BF130C3-ABD6-55F6-AE4C-AC3216718901}"/>
              </a:ext>
            </a:extLst>
          </p:cNvPr>
          <p:cNvSpPr txBox="1"/>
          <p:nvPr userDrawn="1"/>
        </p:nvSpPr>
        <p:spPr>
          <a:xfrm>
            <a:off x="928857"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4</a:t>
            </a:r>
          </a:p>
        </p:txBody>
      </p:sp>
      <p:sp>
        <p:nvSpPr>
          <p:cNvPr id="69" name="Text Placeholder 37">
            <a:extLst>
              <a:ext uri="{FF2B5EF4-FFF2-40B4-BE49-F238E27FC236}">
                <a16:creationId xmlns:a16="http://schemas.microsoft.com/office/drawing/2014/main" id="{D2E04A63-8865-027A-3B29-CEEAFF1CE204}"/>
              </a:ext>
            </a:extLst>
          </p:cNvPr>
          <p:cNvSpPr>
            <a:spLocks noGrp="1"/>
          </p:cNvSpPr>
          <p:nvPr>
            <p:ph type="body" sz="quarter" idx="17" hasCustomPrompt="1"/>
          </p:nvPr>
        </p:nvSpPr>
        <p:spPr>
          <a:xfrm>
            <a:off x="1358779"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Four</a:t>
            </a:r>
          </a:p>
        </p:txBody>
      </p:sp>
      <p:sp>
        <p:nvSpPr>
          <p:cNvPr id="70" name="Text Placeholder 35">
            <a:extLst>
              <a:ext uri="{FF2B5EF4-FFF2-40B4-BE49-F238E27FC236}">
                <a16:creationId xmlns:a16="http://schemas.microsoft.com/office/drawing/2014/main" id="{4E286C62-2C16-52E4-9197-769FC8C22EE9}"/>
              </a:ext>
            </a:extLst>
          </p:cNvPr>
          <p:cNvSpPr>
            <a:spLocks noGrp="1"/>
          </p:cNvSpPr>
          <p:nvPr>
            <p:ph type="body" sz="quarter" idx="18" hasCustomPrompt="1"/>
          </p:nvPr>
        </p:nvSpPr>
        <p:spPr>
          <a:xfrm>
            <a:off x="4992401"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71" name="Oval 70">
            <a:extLst>
              <a:ext uri="{FF2B5EF4-FFF2-40B4-BE49-F238E27FC236}">
                <a16:creationId xmlns:a16="http://schemas.microsoft.com/office/drawing/2014/main" id="{D4BA1E61-F8CF-25A6-26F7-5DB4BC1F4159}"/>
              </a:ext>
            </a:extLst>
          </p:cNvPr>
          <p:cNvSpPr/>
          <p:nvPr userDrawn="1"/>
        </p:nvSpPr>
        <p:spPr>
          <a:xfrm>
            <a:off x="4614583"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72" name="TextBox 71">
            <a:extLst>
              <a:ext uri="{FF2B5EF4-FFF2-40B4-BE49-F238E27FC236}">
                <a16:creationId xmlns:a16="http://schemas.microsoft.com/office/drawing/2014/main" id="{D20755F3-9182-07C9-3FA5-12CD6FA9EC70}"/>
              </a:ext>
            </a:extLst>
          </p:cNvPr>
          <p:cNvSpPr txBox="1"/>
          <p:nvPr userDrawn="1"/>
        </p:nvSpPr>
        <p:spPr>
          <a:xfrm>
            <a:off x="4571944"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5</a:t>
            </a:r>
          </a:p>
        </p:txBody>
      </p:sp>
      <p:sp>
        <p:nvSpPr>
          <p:cNvPr id="73" name="Text Placeholder 37">
            <a:extLst>
              <a:ext uri="{FF2B5EF4-FFF2-40B4-BE49-F238E27FC236}">
                <a16:creationId xmlns:a16="http://schemas.microsoft.com/office/drawing/2014/main" id="{911A7AE9-8D71-883E-F295-D5ED694CD692}"/>
              </a:ext>
            </a:extLst>
          </p:cNvPr>
          <p:cNvSpPr>
            <a:spLocks noGrp="1"/>
          </p:cNvSpPr>
          <p:nvPr>
            <p:ph type="body" sz="quarter" idx="19" hasCustomPrompt="1"/>
          </p:nvPr>
        </p:nvSpPr>
        <p:spPr>
          <a:xfrm>
            <a:off x="4992341"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Five</a:t>
            </a:r>
          </a:p>
        </p:txBody>
      </p:sp>
      <p:sp>
        <p:nvSpPr>
          <p:cNvPr id="74" name="Text Placeholder 35">
            <a:extLst>
              <a:ext uri="{FF2B5EF4-FFF2-40B4-BE49-F238E27FC236}">
                <a16:creationId xmlns:a16="http://schemas.microsoft.com/office/drawing/2014/main" id="{79F7D308-4E96-CCA7-1D44-0057346ED2AF}"/>
              </a:ext>
            </a:extLst>
          </p:cNvPr>
          <p:cNvSpPr>
            <a:spLocks noGrp="1"/>
          </p:cNvSpPr>
          <p:nvPr>
            <p:ph type="body" sz="quarter" idx="20" hasCustomPrompt="1"/>
          </p:nvPr>
        </p:nvSpPr>
        <p:spPr>
          <a:xfrm>
            <a:off x="8404859"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75" name="Oval 74">
            <a:extLst>
              <a:ext uri="{FF2B5EF4-FFF2-40B4-BE49-F238E27FC236}">
                <a16:creationId xmlns:a16="http://schemas.microsoft.com/office/drawing/2014/main" id="{D9DD98A5-43FF-9583-9AFA-89F83AD46F83}"/>
              </a:ext>
            </a:extLst>
          </p:cNvPr>
          <p:cNvSpPr/>
          <p:nvPr userDrawn="1"/>
        </p:nvSpPr>
        <p:spPr>
          <a:xfrm>
            <a:off x="8027040"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76" name="TextBox 75">
            <a:extLst>
              <a:ext uri="{FF2B5EF4-FFF2-40B4-BE49-F238E27FC236}">
                <a16:creationId xmlns:a16="http://schemas.microsoft.com/office/drawing/2014/main" id="{95C8B2C7-94E2-6FAB-B338-D4FD26FD5F62}"/>
              </a:ext>
            </a:extLst>
          </p:cNvPr>
          <p:cNvSpPr txBox="1"/>
          <p:nvPr userDrawn="1"/>
        </p:nvSpPr>
        <p:spPr>
          <a:xfrm>
            <a:off x="7974875"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6</a:t>
            </a:r>
          </a:p>
        </p:txBody>
      </p:sp>
      <p:sp>
        <p:nvSpPr>
          <p:cNvPr id="77" name="Text Placeholder 37">
            <a:extLst>
              <a:ext uri="{FF2B5EF4-FFF2-40B4-BE49-F238E27FC236}">
                <a16:creationId xmlns:a16="http://schemas.microsoft.com/office/drawing/2014/main" id="{14266A80-FDF3-7B30-443C-1D89417AA432}"/>
              </a:ext>
            </a:extLst>
          </p:cNvPr>
          <p:cNvSpPr>
            <a:spLocks noGrp="1"/>
          </p:cNvSpPr>
          <p:nvPr>
            <p:ph type="body" sz="quarter" idx="21" hasCustomPrompt="1"/>
          </p:nvPr>
        </p:nvSpPr>
        <p:spPr>
          <a:xfrm>
            <a:off x="8404799"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Six</a:t>
            </a:r>
          </a:p>
        </p:txBody>
      </p:sp>
      <p:pic>
        <p:nvPicPr>
          <p:cNvPr id="4" name="Graphic 3">
            <a:extLst>
              <a:ext uri="{FF2B5EF4-FFF2-40B4-BE49-F238E27FC236}">
                <a16:creationId xmlns:a16="http://schemas.microsoft.com/office/drawing/2014/main" id="{0CB7884E-CD95-A4C0-B732-175022328BD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26566803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ntent Slide 34">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E770EED-781D-0C68-A48F-5744AF956631}"/>
              </a:ext>
            </a:extLst>
          </p:cNvPr>
          <p:cNvSpPr>
            <a:spLocks noGrp="1"/>
          </p:cNvSpPr>
          <p:nvPr userDrawn="1">
            <p:ph type="title" hasCustomPrompt="1"/>
          </p:nvPr>
        </p:nvSpPr>
        <p:spPr>
          <a:xfrm>
            <a:off x="838200" y="298365"/>
            <a:ext cx="10236200" cy="707136"/>
          </a:xfrm>
          <a:prstGeom prst="rect">
            <a:avLst/>
          </a:prstGeom>
        </p:spPr>
        <p:txBody>
          <a:bodyPr>
            <a:normAutofit/>
          </a:bodyPr>
          <a:lstStyle>
            <a:lvl1pPr>
              <a:defRPr sz="4267">
                <a:solidFill>
                  <a:schemeClr val="tx1">
                    <a:lumMod val="50000"/>
                  </a:schemeClr>
                </a:solidFill>
                <a:latin typeface="Segoe UI Light" panose="020B0502040204020203" pitchFamily="34" charset="0"/>
                <a:cs typeface="Segoe UI Light" panose="020B0502040204020203" pitchFamily="34" charset="0"/>
              </a:defRPr>
            </a:lvl1pPr>
          </a:lstStyle>
          <a:p>
            <a:r>
              <a:rPr lang="en-US"/>
              <a:t>Click to Edit Master Title</a:t>
            </a:r>
          </a:p>
        </p:txBody>
      </p:sp>
      <p:pic>
        <p:nvPicPr>
          <p:cNvPr id="2" name="Graphic 1">
            <a:extLst>
              <a:ext uri="{FF2B5EF4-FFF2-40B4-BE49-F238E27FC236}">
                <a16:creationId xmlns:a16="http://schemas.microsoft.com/office/drawing/2014/main" id="{088AFE3B-6340-FAA2-B483-A3FE98E7501E}"/>
              </a:ext>
            </a:extLst>
          </p:cNvPr>
          <p:cNvPicPr/>
          <p:nvPr userDrawn="1"/>
        </p:nvPicPr>
        <p:blipFill>
          <a:blip>
            <a:extLst>
              <a:ext uri="{96DAC541-7B7A-43D3-8B79-37D633B846F1}">
                <asvg:svgBlip xmlns:asvg="http://schemas.microsoft.com/office/drawing/2016/SVG/main" r:embed="rId2"/>
              </a:ext>
            </a:extLst>
          </a:blip>
          <a:srcRect t="46667" b="-1"/>
          <a:stretch>
            <a:fillRect/>
          </a:stretch>
        </p:blipFill>
        <p:spPr>
          <a:xfrm rot="5400000">
            <a:off x="-3246120" y="3246120"/>
            <a:ext cx="6858000" cy="365760"/>
          </a:xfrm>
          <a:prstGeom prst="rect">
            <a:avLst/>
          </a:prstGeom>
        </p:spPr>
      </p:pic>
      <p:pic>
        <p:nvPicPr>
          <p:cNvPr id="4" name="Picture 3" descr="A black background with red text&#10;&#10;AI-generated content may be incorrect.">
            <a:extLst>
              <a:ext uri="{FF2B5EF4-FFF2-40B4-BE49-F238E27FC236}">
                <a16:creationId xmlns:a16="http://schemas.microsoft.com/office/drawing/2014/main" id="{665EC136-6B65-C253-E2BC-48CC42C6291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1910" t="8394" r="2084" b="8239"/>
          <a:stretch>
            <a:fillRect/>
          </a:stretch>
        </p:blipFill>
        <p:spPr>
          <a:xfrm>
            <a:off x="929077" y="6114824"/>
            <a:ext cx="3702053" cy="542925"/>
          </a:xfrm>
          <a:prstGeom prst="rect">
            <a:avLst/>
          </a:prstGeom>
        </p:spPr>
      </p:pic>
      <p:sp>
        <p:nvSpPr>
          <p:cNvPr id="32" name="Text Placeholder 35">
            <a:extLst>
              <a:ext uri="{FF2B5EF4-FFF2-40B4-BE49-F238E27FC236}">
                <a16:creationId xmlns:a16="http://schemas.microsoft.com/office/drawing/2014/main" id="{6F20CEC8-7711-B070-AB56-FE206EE7022C}"/>
              </a:ext>
            </a:extLst>
          </p:cNvPr>
          <p:cNvSpPr>
            <a:spLocks noGrp="1"/>
          </p:cNvSpPr>
          <p:nvPr>
            <p:ph type="body" sz="quarter" idx="10" hasCustomPrompt="1"/>
          </p:nvPr>
        </p:nvSpPr>
        <p:spPr>
          <a:xfrm>
            <a:off x="1346200"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33" name="Oval 32">
            <a:extLst>
              <a:ext uri="{FF2B5EF4-FFF2-40B4-BE49-F238E27FC236}">
                <a16:creationId xmlns:a16="http://schemas.microsoft.com/office/drawing/2014/main" id="{CF839B31-C758-5D3A-139D-2DC83C25958A}"/>
              </a:ext>
            </a:extLst>
          </p:cNvPr>
          <p:cNvSpPr/>
          <p:nvPr userDrawn="1"/>
        </p:nvSpPr>
        <p:spPr>
          <a:xfrm>
            <a:off x="968381"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34" name="TextBox 33">
            <a:extLst>
              <a:ext uri="{FF2B5EF4-FFF2-40B4-BE49-F238E27FC236}">
                <a16:creationId xmlns:a16="http://schemas.microsoft.com/office/drawing/2014/main" id="{7E8FA087-144B-90B9-7E1D-0D921FBE7428}"/>
              </a:ext>
            </a:extLst>
          </p:cNvPr>
          <p:cNvSpPr txBox="1"/>
          <p:nvPr userDrawn="1"/>
        </p:nvSpPr>
        <p:spPr>
          <a:xfrm>
            <a:off x="916219"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1</a:t>
            </a:r>
          </a:p>
        </p:txBody>
      </p:sp>
      <p:sp>
        <p:nvSpPr>
          <p:cNvPr id="35" name="Text Placeholder 37">
            <a:extLst>
              <a:ext uri="{FF2B5EF4-FFF2-40B4-BE49-F238E27FC236}">
                <a16:creationId xmlns:a16="http://schemas.microsoft.com/office/drawing/2014/main" id="{2405E11C-E4EE-EBB3-BBB4-DD0D813B461C}"/>
              </a:ext>
            </a:extLst>
          </p:cNvPr>
          <p:cNvSpPr>
            <a:spLocks noGrp="1"/>
          </p:cNvSpPr>
          <p:nvPr>
            <p:ph type="body" sz="quarter" idx="11" hasCustomPrompt="1"/>
          </p:nvPr>
        </p:nvSpPr>
        <p:spPr>
          <a:xfrm>
            <a:off x="1346140"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One</a:t>
            </a:r>
          </a:p>
        </p:txBody>
      </p:sp>
      <p:sp>
        <p:nvSpPr>
          <p:cNvPr id="37" name="Text Placeholder 35">
            <a:extLst>
              <a:ext uri="{FF2B5EF4-FFF2-40B4-BE49-F238E27FC236}">
                <a16:creationId xmlns:a16="http://schemas.microsoft.com/office/drawing/2014/main" id="{5F658C34-FB47-FAED-340E-FC5DEE16D97F}"/>
              </a:ext>
            </a:extLst>
          </p:cNvPr>
          <p:cNvSpPr>
            <a:spLocks noGrp="1"/>
          </p:cNvSpPr>
          <p:nvPr>
            <p:ph type="body" sz="quarter" idx="12" hasCustomPrompt="1"/>
          </p:nvPr>
        </p:nvSpPr>
        <p:spPr>
          <a:xfrm>
            <a:off x="4979763"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39" name="Oval 38">
            <a:extLst>
              <a:ext uri="{FF2B5EF4-FFF2-40B4-BE49-F238E27FC236}">
                <a16:creationId xmlns:a16="http://schemas.microsoft.com/office/drawing/2014/main" id="{4A07CFBD-78CB-D483-7403-54EE019CC286}"/>
              </a:ext>
            </a:extLst>
          </p:cNvPr>
          <p:cNvSpPr/>
          <p:nvPr userDrawn="1"/>
        </p:nvSpPr>
        <p:spPr>
          <a:xfrm>
            <a:off x="4601944"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40" name="TextBox 39">
            <a:extLst>
              <a:ext uri="{FF2B5EF4-FFF2-40B4-BE49-F238E27FC236}">
                <a16:creationId xmlns:a16="http://schemas.microsoft.com/office/drawing/2014/main" id="{338ECAFA-B701-7E77-1528-BC0B4E042743}"/>
              </a:ext>
            </a:extLst>
          </p:cNvPr>
          <p:cNvSpPr txBox="1"/>
          <p:nvPr userDrawn="1"/>
        </p:nvSpPr>
        <p:spPr>
          <a:xfrm>
            <a:off x="4559305"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2</a:t>
            </a:r>
          </a:p>
        </p:txBody>
      </p:sp>
      <p:sp>
        <p:nvSpPr>
          <p:cNvPr id="41" name="Text Placeholder 37">
            <a:extLst>
              <a:ext uri="{FF2B5EF4-FFF2-40B4-BE49-F238E27FC236}">
                <a16:creationId xmlns:a16="http://schemas.microsoft.com/office/drawing/2014/main" id="{A75B3E9D-E8E1-50BA-1F83-14F09FF21993}"/>
              </a:ext>
            </a:extLst>
          </p:cNvPr>
          <p:cNvSpPr>
            <a:spLocks noGrp="1"/>
          </p:cNvSpPr>
          <p:nvPr>
            <p:ph type="body" sz="quarter" idx="13" hasCustomPrompt="1"/>
          </p:nvPr>
        </p:nvSpPr>
        <p:spPr>
          <a:xfrm>
            <a:off x="4979703"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Two</a:t>
            </a:r>
          </a:p>
        </p:txBody>
      </p:sp>
      <p:sp>
        <p:nvSpPr>
          <p:cNvPr id="42" name="Text Placeholder 35">
            <a:extLst>
              <a:ext uri="{FF2B5EF4-FFF2-40B4-BE49-F238E27FC236}">
                <a16:creationId xmlns:a16="http://schemas.microsoft.com/office/drawing/2014/main" id="{080258BA-26D6-AF90-ED74-BC2B156B5FAA}"/>
              </a:ext>
            </a:extLst>
          </p:cNvPr>
          <p:cNvSpPr>
            <a:spLocks noGrp="1"/>
          </p:cNvSpPr>
          <p:nvPr>
            <p:ph type="body" sz="quarter" idx="14" hasCustomPrompt="1"/>
          </p:nvPr>
        </p:nvSpPr>
        <p:spPr>
          <a:xfrm>
            <a:off x="8392220" y="186836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43" name="Oval 42">
            <a:extLst>
              <a:ext uri="{FF2B5EF4-FFF2-40B4-BE49-F238E27FC236}">
                <a16:creationId xmlns:a16="http://schemas.microsoft.com/office/drawing/2014/main" id="{8FD0A370-5ED5-994A-F235-AA5C7DD772BE}"/>
              </a:ext>
            </a:extLst>
          </p:cNvPr>
          <p:cNvSpPr/>
          <p:nvPr userDrawn="1"/>
        </p:nvSpPr>
        <p:spPr>
          <a:xfrm>
            <a:off x="8014401" y="148706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44" name="TextBox 43">
            <a:extLst>
              <a:ext uri="{FF2B5EF4-FFF2-40B4-BE49-F238E27FC236}">
                <a16:creationId xmlns:a16="http://schemas.microsoft.com/office/drawing/2014/main" id="{ABF33CC5-5F3B-6725-0B19-7643067FF8EA}"/>
              </a:ext>
            </a:extLst>
          </p:cNvPr>
          <p:cNvSpPr txBox="1"/>
          <p:nvPr userDrawn="1"/>
        </p:nvSpPr>
        <p:spPr>
          <a:xfrm>
            <a:off x="7974937" y="147754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3</a:t>
            </a:r>
          </a:p>
        </p:txBody>
      </p:sp>
      <p:sp>
        <p:nvSpPr>
          <p:cNvPr id="45" name="Text Placeholder 37">
            <a:extLst>
              <a:ext uri="{FF2B5EF4-FFF2-40B4-BE49-F238E27FC236}">
                <a16:creationId xmlns:a16="http://schemas.microsoft.com/office/drawing/2014/main" id="{BDA7E89F-5A59-2E9B-1EB8-C768D3E52787}"/>
              </a:ext>
            </a:extLst>
          </p:cNvPr>
          <p:cNvSpPr>
            <a:spLocks noGrp="1"/>
          </p:cNvSpPr>
          <p:nvPr>
            <p:ph type="body" sz="quarter" idx="15" hasCustomPrompt="1"/>
          </p:nvPr>
        </p:nvSpPr>
        <p:spPr>
          <a:xfrm>
            <a:off x="8392160" y="145579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Three</a:t>
            </a:r>
          </a:p>
        </p:txBody>
      </p:sp>
      <p:sp>
        <p:nvSpPr>
          <p:cNvPr id="54" name="Text Placeholder 35">
            <a:extLst>
              <a:ext uri="{FF2B5EF4-FFF2-40B4-BE49-F238E27FC236}">
                <a16:creationId xmlns:a16="http://schemas.microsoft.com/office/drawing/2014/main" id="{8E50F508-B923-E0E4-B136-58DF2DF6D952}"/>
              </a:ext>
            </a:extLst>
          </p:cNvPr>
          <p:cNvSpPr>
            <a:spLocks noGrp="1"/>
          </p:cNvSpPr>
          <p:nvPr>
            <p:ph type="body" sz="quarter" idx="16" hasCustomPrompt="1"/>
          </p:nvPr>
        </p:nvSpPr>
        <p:spPr>
          <a:xfrm>
            <a:off x="1358839"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55" name="Oval 54">
            <a:extLst>
              <a:ext uri="{FF2B5EF4-FFF2-40B4-BE49-F238E27FC236}">
                <a16:creationId xmlns:a16="http://schemas.microsoft.com/office/drawing/2014/main" id="{137AA6AC-D2F1-050D-CCEC-55D045C23083}"/>
              </a:ext>
            </a:extLst>
          </p:cNvPr>
          <p:cNvSpPr/>
          <p:nvPr userDrawn="1"/>
        </p:nvSpPr>
        <p:spPr>
          <a:xfrm>
            <a:off x="981020"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56" name="TextBox 55">
            <a:extLst>
              <a:ext uri="{FF2B5EF4-FFF2-40B4-BE49-F238E27FC236}">
                <a16:creationId xmlns:a16="http://schemas.microsoft.com/office/drawing/2014/main" id="{1BF130C3-ABD6-55F6-AE4C-AC3216718901}"/>
              </a:ext>
            </a:extLst>
          </p:cNvPr>
          <p:cNvSpPr txBox="1"/>
          <p:nvPr userDrawn="1"/>
        </p:nvSpPr>
        <p:spPr>
          <a:xfrm>
            <a:off x="928857"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4</a:t>
            </a:r>
          </a:p>
        </p:txBody>
      </p:sp>
      <p:sp>
        <p:nvSpPr>
          <p:cNvPr id="69" name="Text Placeholder 37">
            <a:extLst>
              <a:ext uri="{FF2B5EF4-FFF2-40B4-BE49-F238E27FC236}">
                <a16:creationId xmlns:a16="http://schemas.microsoft.com/office/drawing/2014/main" id="{D2E04A63-8865-027A-3B29-CEEAFF1CE204}"/>
              </a:ext>
            </a:extLst>
          </p:cNvPr>
          <p:cNvSpPr>
            <a:spLocks noGrp="1"/>
          </p:cNvSpPr>
          <p:nvPr>
            <p:ph type="body" sz="quarter" idx="17" hasCustomPrompt="1"/>
          </p:nvPr>
        </p:nvSpPr>
        <p:spPr>
          <a:xfrm>
            <a:off x="1358779"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Four</a:t>
            </a:r>
          </a:p>
        </p:txBody>
      </p:sp>
      <p:sp>
        <p:nvSpPr>
          <p:cNvPr id="70" name="Text Placeholder 35">
            <a:extLst>
              <a:ext uri="{FF2B5EF4-FFF2-40B4-BE49-F238E27FC236}">
                <a16:creationId xmlns:a16="http://schemas.microsoft.com/office/drawing/2014/main" id="{4E286C62-2C16-52E4-9197-769FC8C22EE9}"/>
              </a:ext>
            </a:extLst>
          </p:cNvPr>
          <p:cNvSpPr>
            <a:spLocks noGrp="1"/>
          </p:cNvSpPr>
          <p:nvPr>
            <p:ph type="body" sz="quarter" idx="18" hasCustomPrompt="1"/>
          </p:nvPr>
        </p:nvSpPr>
        <p:spPr>
          <a:xfrm>
            <a:off x="4992401"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71" name="Oval 70">
            <a:extLst>
              <a:ext uri="{FF2B5EF4-FFF2-40B4-BE49-F238E27FC236}">
                <a16:creationId xmlns:a16="http://schemas.microsoft.com/office/drawing/2014/main" id="{D4BA1E61-F8CF-25A6-26F7-5DB4BC1F4159}"/>
              </a:ext>
            </a:extLst>
          </p:cNvPr>
          <p:cNvSpPr/>
          <p:nvPr userDrawn="1"/>
        </p:nvSpPr>
        <p:spPr>
          <a:xfrm>
            <a:off x="4614583"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72" name="TextBox 71">
            <a:extLst>
              <a:ext uri="{FF2B5EF4-FFF2-40B4-BE49-F238E27FC236}">
                <a16:creationId xmlns:a16="http://schemas.microsoft.com/office/drawing/2014/main" id="{D20755F3-9182-07C9-3FA5-12CD6FA9EC70}"/>
              </a:ext>
            </a:extLst>
          </p:cNvPr>
          <p:cNvSpPr txBox="1"/>
          <p:nvPr userDrawn="1"/>
        </p:nvSpPr>
        <p:spPr>
          <a:xfrm>
            <a:off x="4571944"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5</a:t>
            </a:r>
          </a:p>
        </p:txBody>
      </p:sp>
      <p:sp>
        <p:nvSpPr>
          <p:cNvPr id="73" name="Text Placeholder 37">
            <a:extLst>
              <a:ext uri="{FF2B5EF4-FFF2-40B4-BE49-F238E27FC236}">
                <a16:creationId xmlns:a16="http://schemas.microsoft.com/office/drawing/2014/main" id="{911A7AE9-8D71-883E-F295-D5ED694CD692}"/>
              </a:ext>
            </a:extLst>
          </p:cNvPr>
          <p:cNvSpPr>
            <a:spLocks noGrp="1"/>
          </p:cNvSpPr>
          <p:nvPr>
            <p:ph type="body" sz="quarter" idx="19" hasCustomPrompt="1"/>
          </p:nvPr>
        </p:nvSpPr>
        <p:spPr>
          <a:xfrm>
            <a:off x="4992341"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Five</a:t>
            </a:r>
          </a:p>
        </p:txBody>
      </p:sp>
      <p:sp>
        <p:nvSpPr>
          <p:cNvPr id="74" name="Text Placeholder 35">
            <a:extLst>
              <a:ext uri="{FF2B5EF4-FFF2-40B4-BE49-F238E27FC236}">
                <a16:creationId xmlns:a16="http://schemas.microsoft.com/office/drawing/2014/main" id="{79F7D308-4E96-CCA7-1D44-0057346ED2AF}"/>
              </a:ext>
            </a:extLst>
          </p:cNvPr>
          <p:cNvSpPr>
            <a:spLocks noGrp="1"/>
          </p:cNvSpPr>
          <p:nvPr>
            <p:ph type="body" sz="quarter" idx="20" hasCustomPrompt="1"/>
          </p:nvPr>
        </p:nvSpPr>
        <p:spPr>
          <a:xfrm>
            <a:off x="8404859" y="4195007"/>
            <a:ext cx="2679700" cy="1600200"/>
          </a:xfrm>
          <a:prstGeom prst="rect">
            <a:avLst/>
          </a:prstGeom>
        </p:spPr>
        <p:txBody>
          <a:bodyPr lIns="60960" rIns="60960">
            <a:normAutofit/>
          </a:bodyPr>
          <a:lstStyle>
            <a:lvl1pPr marL="0" indent="0">
              <a:buNone/>
              <a:defRPr sz="16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a:t>
            </a:r>
          </a:p>
        </p:txBody>
      </p:sp>
      <p:sp>
        <p:nvSpPr>
          <p:cNvPr id="75" name="Oval 74">
            <a:extLst>
              <a:ext uri="{FF2B5EF4-FFF2-40B4-BE49-F238E27FC236}">
                <a16:creationId xmlns:a16="http://schemas.microsoft.com/office/drawing/2014/main" id="{D9DD98A5-43FF-9583-9AFA-89F83AD46F83}"/>
              </a:ext>
            </a:extLst>
          </p:cNvPr>
          <p:cNvSpPr/>
          <p:nvPr userDrawn="1"/>
        </p:nvSpPr>
        <p:spPr>
          <a:xfrm>
            <a:off x="8027040" y="3813704"/>
            <a:ext cx="338297" cy="33829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Segoe UI"/>
            </a:endParaRPr>
          </a:p>
        </p:txBody>
      </p:sp>
      <p:sp>
        <p:nvSpPr>
          <p:cNvPr id="76" name="TextBox 75">
            <a:extLst>
              <a:ext uri="{FF2B5EF4-FFF2-40B4-BE49-F238E27FC236}">
                <a16:creationId xmlns:a16="http://schemas.microsoft.com/office/drawing/2014/main" id="{95C8B2C7-94E2-6FAB-B338-D4FD26FD5F62}"/>
              </a:ext>
            </a:extLst>
          </p:cNvPr>
          <p:cNvSpPr txBox="1"/>
          <p:nvPr userDrawn="1"/>
        </p:nvSpPr>
        <p:spPr>
          <a:xfrm>
            <a:off x="7974875" y="3804180"/>
            <a:ext cx="429921" cy="39668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marL="0" marR="0" lvl="0" indent="0" algn="ctr" defTabSz="457200" rtl="0" eaLnBrk="1" fontAlgn="auto" latinLnBrk="1" hangingPunct="0">
              <a:lnSpc>
                <a:spcPts val="1600"/>
              </a:lnSpc>
              <a:spcBef>
                <a:spcPts val="0"/>
              </a:spcBef>
              <a:spcAft>
                <a:spcPts val="0"/>
              </a:spcAft>
              <a:buClr>
                <a:srgbClr val="622650"/>
              </a:buClr>
              <a:buSzTx/>
              <a:buFontTx/>
              <a:buNone/>
              <a:tabLst/>
              <a:defRPr/>
            </a:pPr>
            <a:r>
              <a:rPr kumimoji="0" lang="en-US" sz="2133" b="1" i="0" u="none" strike="noStrike" kern="1200" cap="none" spc="0" normalizeH="0" baseline="0" noProof="0">
                <a:ln>
                  <a:noFill/>
                </a:ln>
                <a:solidFill>
                  <a:srgbClr val="FFFFFF"/>
                </a:solidFill>
                <a:effectLst/>
                <a:uLnTx/>
                <a:uFillTx/>
                <a:latin typeface="Segoe UI"/>
                <a:ea typeface="Segoe UI" panose="020B0500000101010101" pitchFamily="34" charset="-127"/>
                <a:cs typeface="Segoe UI Light" panose="020B0502040204020203" pitchFamily="34" charset="0"/>
                <a:sym typeface="Calibri"/>
              </a:rPr>
              <a:t>6</a:t>
            </a:r>
          </a:p>
        </p:txBody>
      </p:sp>
      <p:sp>
        <p:nvSpPr>
          <p:cNvPr id="77" name="Text Placeholder 37">
            <a:extLst>
              <a:ext uri="{FF2B5EF4-FFF2-40B4-BE49-F238E27FC236}">
                <a16:creationId xmlns:a16="http://schemas.microsoft.com/office/drawing/2014/main" id="{14266A80-FDF3-7B30-443C-1D89417AA432}"/>
              </a:ext>
            </a:extLst>
          </p:cNvPr>
          <p:cNvSpPr>
            <a:spLocks noGrp="1"/>
          </p:cNvSpPr>
          <p:nvPr>
            <p:ph type="body" sz="quarter" idx="21" hasCustomPrompt="1"/>
          </p:nvPr>
        </p:nvSpPr>
        <p:spPr>
          <a:xfrm>
            <a:off x="8404799" y="3782432"/>
            <a:ext cx="2682240" cy="402336"/>
          </a:xfrm>
          <a:prstGeom prst="rect">
            <a:avLst/>
          </a:prstGeom>
        </p:spPr>
        <p:txBody>
          <a:bodyPr lIns="60960" rIns="60960" anchor="ctr">
            <a:normAutofit/>
          </a:bodyPr>
          <a:lstStyle>
            <a:lvl1pPr marL="0" indent="0">
              <a:lnSpc>
                <a:spcPct val="100000"/>
              </a:lnSpc>
              <a:spcBef>
                <a:spcPts val="0"/>
              </a:spcBef>
              <a:buNone/>
              <a:defRPr sz="2000">
                <a:solidFill>
                  <a:schemeClr val="accent1"/>
                </a:solidFill>
                <a:latin typeface="Segoe UI Semibold" panose="020B0702040204020203" pitchFamily="34" charset="0"/>
                <a:cs typeface="Segoe UI Semibold" panose="020B07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 Six</a:t>
            </a:r>
          </a:p>
        </p:txBody>
      </p:sp>
      <p:pic>
        <p:nvPicPr>
          <p:cNvPr id="6" name="Graphic 5">
            <a:extLst>
              <a:ext uri="{FF2B5EF4-FFF2-40B4-BE49-F238E27FC236}">
                <a16:creationId xmlns:a16="http://schemas.microsoft.com/office/drawing/2014/main" id="{695BB0C5-8FA5-3619-E2BD-369182BE88F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193383" y="6162535"/>
            <a:ext cx="1617120" cy="447505"/>
          </a:xfrm>
          <a:prstGeom prst="rect">
            <a:avLst/>
          </a:prstGeom>
        </p:spPr>
      </p:pic>
    </p:spTree>
    <p:extLst>
      <p:ext uri="{BB962C8B-B14F-4D97-AF65-F5344CB8AC3E}">
        <p14:creationId xmlns:p14="http://schemas.microsoft.com/office/powerpoint/2010/main" val="30245063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FAC6F6F-DA73-34E5-258A-DD995EAB80C0}"/>
              </a:ext>
            </a:extLst>
          </p:cNvPr>
          <p:cNvPicPr>
            <a:picLocks noChangeAspect="1"/>
          </p:cNvPicPr>
          <p:nvPr userDrawn="1"/>
        </p:nvPicPr>
        <p:blipFill>
          <a:blip>
            <a:extLst>
              <a:ext uri="{96DAC541-7B7A-43D3-8B79-37D633B846F1}">
                <asvg:svgBlip xmlns:asvg="http://schemas.microsoft.com/office/drawing/2016/SVG/main" r:embed="rId2"/>
              </a:ext>
            </a:extLst>
          </a:blip>
          <a:srcRect l="2693" t="2393" r="76749"/>
          <a:stretch>
            <a:fillRect/>
          </a:stretch>
        </p:blipFill>
        <p:spPr>
          <a:xfrm>
            <a:off x="-1" y="-1"/>
            <a:ext cx="12192001" cy="5788661"/>
          </a:xfrm>
          <a:prstGeom prst="rect">
            <a:avLst/>
          </a:prstGeom>
        </p:spPr>
      </p:pic>
      <p:pic>
        <p:nvPicPr>
          <p:cNvPr id="6" name="Graphic 5">
            <a:extLst>
              <a:ext uri="{FF2B5EF4-FFF2-40B4-BE49-F238E27FC236}">
                <a16:creationId xmlns:a16="http://schemas.microsoft.com/office/drawing/2014/main" id="{BEE6C362-5FEB-1FC1-BCED-C86CEC5FC0D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78180" y="723900"/>
            <a:ext cx="2755900" cy="1892300"/>
          </a:xfrm>
          <a:prstGeom prst="rect">
            <a:avLst/>
          </a:prstGeom>
        </p:spPr>
      </p:pic>
      <p:pic>
        <p:nvPicPr>
          <p:cNvPr id="8" name="Graphic 7">
            <a:extLst>
              <a:ext uri="{FF2B5EF4-FFF2-40B4-BE49-F238E27FC236}">
                <a16:creationId xmlns:a16="http://schemas.microsoft.com/office/drawing/2014/main" id="{960EF18E-AF4A-47E2-EED1-CF752B705ED5}"/>
              </a:ext>
            </a:extLst>
          </p:cNvPr>
          <p:cNvPicPr>
            <a:picLocks noChangeAspect="1"/>
          </p:cNvPicPr>
          <p:nvPr userDrawn="1"/>
        </p:nvPicPr>
        <p:blipFill>
          <a:blip>
            <a:extLst>
              <a:ext uri="{96DAC541-7B7A-43D3-8B79-37D633B846F1}">
                <asvg:svgBlip xmlns:asvg="http://schemas.microsoft.com/office/drawing/2016/SVG/main" r:embed="rId4"/>
              </a:ext>
            </a:extLst>
          </a:blip>
          <a:srcRect l="63914" t="22026" r="-1610" b="2"/>
          <a:stretch>
            <a:fillRect/>
          </a:stretch>
        </p:blipFill>
        <p:spPr>
          <a:xfrm rot="10800000">
            <a:off x="7888940" y="-3"/>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sp>
        <p:nvSpPr>
          <p:cNvPr id="11" name="TextBox 10">
            <a:extLst>
              <a:ext uri="{FF2B5EF4-FFF2-40B4-BE49-F238E27FC236}">
                <a16:creationId xmlns:a16="http://schemas.microsoft.com/office/drawing/2014/main" id="{192504CA-55F7-B90E-AD74-0AC6B94EA6EF}"/>
              </a:ext>
            </a:extLst>
          </p:cNvPr>
          <p:cNvSpPr txBox="1"/>
          <p:nvPr userDrawn="1"/>
        </p:nvSpPr>
        <p:spPr>
          <a:xfrm>
            <a:off x="3708400" y="4213665"/>
            <a:ext cx="7294880" cy="2010807"/>
          </a:xfrm>
          <a:prstGeom prst="rect">
            <a:avLst/>
          </a:prstGeom>
          <a:noFill/>
        </p:spPr>
        <p:txBody>
          <a:bodyPr wrap="square" rtlCol="0">
            <a:spAutoFit/>
          </a:bodyPr>
          <a:lstStyle/>
          <a:p>
            <a:r>
              <a:rPr lang="en-US" sz="12267" spc="-150">
                <a:solidFill>
                  <a:schemeClr val="bg1"/>
                </a:solidFill>
                <a:latin typeface="Segoe UI Light" panose="020B0502040204020203" pitchFamily="34" charset="0"/>
                <a:cs typeface="Segoe UI Light" panose="020B0502040204020203" pitchFamily="34" charset="0"/>
              </a:rPr>
              <a:t>Thank You.</a:t>
            </a:r>
          </a:p>
        </p:txBody>
      </p:sp>
    </p:spTree>
    <p:extLst>
      <p:ext uri="{BB962C8B-B14F-4D97-AF65-F5344CB8AC3E}">
        <p14:creationId xmlns:p14="http://schemas.microsoft.com/office/powerpoint/2010/main" val="29583296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FAC6F6F-DA73-34E5-258A-DD995EAB80C0}"/>
              </a:ext>
            </a:extLst>
          </p:cNvPr>
          <p:cNvPicPr>
            <a:picLocks noChangeAspect="1"/>
          </p:cNvPicPr>
          <p:nvPr userDrawn="1"/>
        </p:nvPicPr>
        <p:blipFill>
          <a:blip>
            <a:extLst>
              <a:ext uri="{96DAC541-7B7A-43D3-8B79-37D633B846F1}">
                <asvg:svgBlip xmlns:asvg="http://schemas.microsoft.com/office/drawing/2016/SVG/main" r:embed="rId2"/>
              </a:ext>
            </a:extLst>
          </a:blip>
          <a:srcRect t="2393" r="76749"/>
          <a:stretch>
            <a:fillRect/>
          </a:stretch>
        </p:blipFill>
        <p:spPr>
          <a:xfrm>
            <a:off x="-1" y="-1"/>
            <a:ext cx="12192001" cy="5118100"/>
          </a:xfrm>
          <a:prstGeom prst="rect">
            <a:avLst/>
          </a:prstGeom>
        </p:spPr>
      </p:pic>
      <p:pic>
        <p:nvPicPr>
          <p:cNvPr id="10" name="Picture 9">
            <a:extLst>
              <a:ext uri="{FF2B5EF4-FFF2-40B4-BE49-F238E27FC236}">
                <a16:creationId xmlns:a16="http://schemas.microsoft.com/office/drawing/2014/main" id="{19DC442E-5250-C481-C08B-B8596096448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3142824" cy="2514261"/>
          </a:xfrm>
          <a:prstGeom prst="rect">
            <a:avLst/>
          </a:prstGeom>
        </p:spPr>
      </p:pic>
      <p:sp>
        <p:nvSpPr>
          <p:cNvPr id="4" name="TextBox 3">
            <a:extLst>
              <a:ext uri="{FF2B5EF4-FFF2-40B4-BE49-F238E27FC236}">
                <a16:creationId xmlns:a16="http://schemas.microsoft.com/office/drawing/2014/main" id="{BEAA4F23-45BE-7FFB-25B1-B0E1A96B425F}"/>
              </a:ext>
            </a:extLst>
          </p:cNvPr>
          <p:cNvSpPr txBox="1"/>
          <p:nvPr userDrawn="1"/>
        </p:nvSpPr>
        <p:spPr>
          <a:xfrm>
            <a:off x="518160" y="3543105"/>
            <a:ext cx="7294880" cy="2010807"/>
          </a:xfrm>
          <a:prstGeom prst="rect">
            <a:avLst/>
          </a:prstGeom>
          <a:noFill/>
        </p:spPr>
        <p:txBody>
          <a:bodyPr wrap="square" rtlCol="0">
            <a:spAutoFit/>
          </a:bodyPr>
          <a:lstStyle/>
          <a:p>
            <a:r>
              <a:rPr lang="en-US" sz="12267" spc="-150">
                <a:solidFill>
                  <a:schemeClr val="bg1"/>
                </a:solidFill>
                <a:latin typeface="Segoe UI Light" panose="020B0502040204020203" pitchFamily="34" charset="0"/>
                <a:cs typeface="Segoe UI Light" panose="020B0502040204020203" pitchFamily="34" charset="0"/>
              </a:rPr>
              <a:t>Thank You.</a:t>
            </a:r>
          </a:p>
        </p:txBody>
      </p:sp>
      <p:pic>
        <p:nvPicPr>
          <p:cNvPr id="5" name="Picture 4">
            <a:extLst>
              <a:ext uri="{FF2B5EF4-FFF2-40B4-BE49-F238E27FC236}">
                <a16:creationId xmlns:a16="http://schemas.microsoft.com/office/drawing/2014/main" id="{CB972763-9E06-E87C-5A3B-6665423A952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26125" y="4596136"/>
            <a:ext cx="2472219" cy="1694688"/>
          </a:xfrm>
          <a:prstGeom prst="rect">
            <a:avLst/>
          </a:prstGeom>
        </p:spPr>
      </p:pic>
    </p:spTree>
    <p:extLst>
      <p:ext uri="{BB962C8B-B14F-4D97-AF65-F5344CB8AC3E}">
        <p14:creationId xmlns:p14="http://schemas.microsoft.com/office/powerpoint/2010/main" val="26104079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4AB4764-B6CB-52AB-DB8F-228C54AB846A}"/>
              </a:ext>
            </a:extLst>
          </p:cNvPr>
          <p:cNvPicPr>
            <a:picLocks noChangeAspect="1"/>
          </p:cNvPicPr>
          <p:nvPr userDrawn="1"/>
        </p:nvPicPr>
        <p:blipFill>
          <a:blip>
            <a:extLst>
              <a:ext uri="{96DAC541-7B7A-43D3-8B79-37D633B846F1}">
                <asvg:svgBlip xmlns:asvg="http://schemas.microsoft.com/office/drawing/2016/SVG/main" r:embed="rId2"/>
              </a:ext>
            </a:extLst>
          </a:blip>
          <a:srcRect t="2393" r="77849"/>
          <a:stretch>
            <a:fillRect/>
          </a:stretch>
        </p:blipFill>
        <p:spPr>
          <a:xfrm>
            <a:off x="-1" y="1"/>
            <a:ext cx="12192001" cy="5372125"/>
          </a:xfrm>
          <a:prstGeom prst="rect">
            <a:avLst/>
          </a:prstGeom>
        </p:spPr>
      </p:pic>
      <p:pic>
        <p:nvPicPr>
          <p:cNvPr id="6" name="Graphic 5">
            <a:extLst>
              <a:ext uri="{FF2B5EF4-FFF2-40B4-BE49-F238E27FC236}">
                <a16:creationId xmlns:a16="http://schemas.microsoft.com/office/drawing/2014/main" id="{3578D64E-3F7C-EB0F-5664-4AB993D94413}"/>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a:off x="7888940" y="-3"/>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pic>
        <p:nvPicPr>
          <p:cNvPr id="8" name="Picture 7" descr="A black background with red text&#10;&#10;AI-generated content may be incorrect.">
            <a:extLst>
              <a:ext uri="{FF2B5EF4-FFF2-40B4-BE49-F238E27FC236}">
                <a16:creationId xmlns:a16="http://schemas.microsoft.com/office/drawing/2014/main" id="{283C011E-3611-21CA-E222-64EB89BE41B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r="2084"/>
          <a:stretch>
            <a:fillRect/>
          </a:stretch>
        </p:blipFill>
        <p:spPr>
          <a:xfrm>
            <a:off x="615947" y="6047204"/>
            <a:ext cx="4156079" cy="731111"/>
          </a:xfrm>
          <a:prstGeom prst="rect">
            <a:avLst/>
          </a:prstGeom>
        </p:spPr>
      </p:pic>
      <p:sp>
        <p:nvSpPr>
          <p:cNvPr id="9" name="TextBox 8">
            <a:extLst>
              <a:ext uri="{FF2B5EF4-FFF2-40B4-BE49-F238E27FC236}">
                <a16:creationId xmlns:a16="http://schemas.microsoft.com/office/drawing/2014/main" id="{6D017FE5-5DEC-0AF0-E33F-F6856B30706A}"/>
              </a:ext>
            </a:extLst>
          </p:cNvPr>
          <p:cNvSpPr txBox="1"/>
          <p:nvPr userDrawn="1"/>
        </p:nvSpPr>
        <p:spPr>
          <a:xfrm>
            <a:off x="508000" y="3899328"/>
            <a:ext cx="8310880" cy="1887696"/>
          </a:xfrm>
          <a:prstGeom prst="rect">
            <a:avLst/>
          </a:prstGeom>
          <a:noFill/>
        </p:spPr>
        <p:txBody>
          <a:bodyPr wrap="square" rtlCol="0">
            <a:spAutoFit/>
          </a:bodyPr>
          <a:lstStyle/>
          <a:p>
            <a:r>
              <a:rPr lang="en-US" sz="11467">
                <a:solidFill>
                  <a:schemeClr val="bg1"/>
                </a:solidFill>
                <a:latin typeface="Segoe UI Light" panose="020B0502040204020203" pitchFamily="34" charset="0"/>
                <a:cs typeface="Segoe UI Light" panose="020B0502040204020203" pitchFamily="34" charset="0"/>
              </a:rPr>
              <a:t>Thank You.</a:t>
            </a:r>
          </a:p>
        </p:txBody>
      </p:sp>
      <p:pic>
        <p:nvPicPr>
          <p:cNvPr id="4" name="Picture 3">
            <a:extLst>
              <a:ext uri="{FF2B5EF4-FFF2-40B4-BE49-F238E27FC236}">
                <a16:creationId xmlns:a16="http://schemas.microsoft.com/office/drawing/2014/main" id="{80DB63A5-30AE-32CD-19DC-99A4E9AF93C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126125" y="4850527"/>
            <a:ext cx="2472219" cy="1694688"/>
          </a:xfrm>
          <a:prstGeom prst="rect">
            <a:avLst/>
          </a:prstGeom>
        </p:spPr>
      </p:pic>
    </p:spTree>
    <p:extLst>
      <p:ext uri="{BB962C8B-B14F-4D97-AF65-F5344CB8AC3E}">
        <p14:creationId xmlns:p14="http://schemas.microsoft.com/office/powerpoint/2010/main" val="20800723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4AB4764-B6CB-52AB-DB8F-228C54AB846A}"/>
              </a:ext>
            </a:extLst>
          </p:cNvPr>
          <p:cNvPicPr>
            <a:picLocks noChangeAspect="1"/>
          </p:cNvPicPr>
          <p:nvPr userDrawn="1"/>
        </p:nvPicPr>
        <p:blipFill>
          <a:blip>
            <a:extLst>
              <a:ext uri="{96DAC541-7B7A-43D3-8B79-37D633B846F1}">
                <asvg:svgBlip xmlns:asvg="http://schemas.microsoft.com/office/drawing/2016/SVG/main" r:embed="rId2"/>
              </a:ext>
            </a:extLst>
          </a:blip>
          <a:srcRect t="2393" r="77849"/>
          <a:stretch>
            <a:fillRect/>
          </a:stretch>
        </p:blipFill>
        <p:spPr>
          <a:xfrm>
            <a:off x="-1" y="1"/>
            <a:ext cx="12192001" cy="5372125"/>
          </a:xfrm>
          <a:prstGeom prst="rect">
            <a:avLst/>
          </a:prstGeom>
        </p:spPr>
      </p:pic>
      <p:pic>
        <p:nvPicPr>
          <p:cNvPr id="6" name="Graphic 5">
            <a:extLst>
              <a:ext uri="{FF2B5EF4-FFF2-40B4-BE49-F238E27FC236}">
                <a16:creationId xmlns:a16="http://schemas.microsoft.com/office/drawing/2014/main" id="{3578D64E-3F7C-EB0F-5664-4AB993D94413}"/>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a:off x="7888940" y="-3"/>
            <a:ext cx="4303060" cy="5347447"/>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pic>
        <p:nvPicPr>
          <p:cNvPr id="8" name="Picture 7" descr="A black background with red text&#10;&#10;AI-generated content may be incorrect.">
            <a:extLst>
              <a:ext uri="{FF2B5EF4-FFF2-40B4-BE49-F238E27FC236}">
                <a16:creationId xmlns:a16="http://schemas.microsoft.com/office/drawing/2014/main" id="{283C011E-3611-21CA-E222-64EB89BE41B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910" r="2084"/>
          <a:stretch>
            <a:fillRect/>
          </a:stretch>
        </p:blipFill>
        <p:spPr>
          <a:xfrm>
            <a:off x="615947" y="6047204"/>
            <a:ext cx="4156079" cy="731111"/>
          </a:xfrm>
          <a:prstGeom prst="rect">
            <a:avLst/>
          </a:prstGeom>
        </p:spPr>
      </p:pic>
      <p:sp>
        <p:nvSpPr>
          <p:cNvPr id="9" name="TextBox 8">
            <a:extLst>
              <a:ext uri="{FF2B5EF4-FFF2-40B4-BE49-F238E27FC236}">
                <a16:creationId xmlns:a16="http://schemas.microsoft.com/office/drawing/2014/main" id="{6D017FE5-5DEC-0AF0-E33F-F6856B30706A}"/>
              </a:ext>
            </a:extLst>
          </p:cNvPr>
          <p:cNvSpPr txBox="1"/>
          <p:nvPr userDrawn="1"/>
        </p:nvSpPr>
        <p:spPr>
          <a:xfrm>
            <a:off x="508000" y="3899328"/>
            <a:ext cx="8310880" cy="1887696"/>
          </a:xfrm>
          <a:prstGeom prst="rect">
            <a:avLst/>
          </a:prstGeom>
          <a:noFill/>
        </p:spPr>
        <p:txBody>
          <a:bodyPr wrap="square" rtlCol="0">
            <a:spAutoFit/>
          </a:bodyPr>
          <a:lstStyle/>
          <a:p>
            <a:r>
              <a:rPr lang="en-US" sz="11467">
                <a:solidFill>
                  <a:schemeClr val="bg1"/>
                </a:solidFill>
                <a:latin typeface="Segoe UI Light" panose="020B0502040204020203" pitchFamily="34" charset="0"/>
                <a:cs typeface="Segoe UI Light" panose="020B0502040204020203" pitchFamily="34" charset="0"/>
              </a:rPr>
              <a:t>Thank You.</a:t>
            </a:r>
          </a:p>
        </p:txBody>
      </p:sp>
      <p:pic>
        <p:nvPicPr>
          <p:cNvPr id="4" name="Picture 3">
            <a:extLst>
              <a:ext uri="{FF2B5EF4-FFF2-40B4-BE49-F238E27FC236}">
                <a16:creationId xmlns:a16="http://schemas.microsoft.com/office/drawing/2014/main" id="{C9BCA001-65C8-196C-70F4-A9B7DCB6DE9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126125" y="4850527"/>
            <a:ext cx="2472219" cy="1694688"/>
          </a:xfrm>
          <a:prstGeom prst="rect">
            <a:avLst/>
          </a:prstGeom>
        </p:spPr>
      </p:pic>
    </p:spTree>
    <p:extLst>
      <p:ext uri="{BB962C8B-B14F-4D97-AF65-F5344CB8AC3E}">
        <p14:creationId xmlns:p14="http://schemas.microsoft.com/office/powerpoint/2010/main" val="4196083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FAC6F6F-DA73-34E5-258A-DD995EAB80C0}"/>
              </a:ext>
            </a:extLst>
          </p:cNvPr>
          <p:cNvPicPr>
            <a:picLocks noChangeAspect="1"/>
          </p:cNvPicPr>
          <p:nvPr userDrawn="1"/>
        </p:nvPicPr>
        <p:blipFill>
          <a:blip>
            <a:extLst>
              <a:ext uri="{96DAC541-7B7A-43D3-8B79-37D633B846F1}">
                <asvg:svgBlip xmlns:asvg="http://schemas.microsoft.com/office/drawing/2016/SVG/main" r:embed="rId2"/>
              </a:ext>
            </a:extLst>
          </a:blip>
          <a:srcRect t="2393" r="76749"/>
          <a:stretch>
            <a:fillRect/>
          </a:stretch>
        </p:blipFill>
        <p:spPr>
          <a:xfrm>
            <a:off x="-1" y="-1"/>
            <a:ext cx="12192001" cy="5118100"/>
          </a:xfrm>
          <a:prstGeom prst="rect">
            <a:avLst/>
          </a:prstGeom>
        </p:spPr>
      </p:pic>
      <p:sp>
        <p:nvSpPr>
          <p:cNvPr id="4" name="TextBox 3">
            <a:extLst>
              <a:ext uri="{FF2B5EF4-FFF2-40B4-BE49-F238E27FC236}">
                <a16:creationId xmlns:a16="http://schemas.microsoft.com/office/drawing/2014/main" id="{BEAA4F23-45BE-7FFB-25B1-B0E1A96B425F}"/>
              </a:ext>
            </a:extLst>
          </p:cNvPr>
          <p:cNvSpPr txBox="1"/>
          <p:nvPr userDrawn="1"/>
        </p:nvSpPr>
        <p:spPr>
          <a:xfrm>
            <a:off x="518160" y="3543105"/>
            <a:ext cx="7294880" cy="2010807"/>
          </a:xfrm>
          <a:prstGeom prst="rect">
            <a:avLst/>
          </a:prstGeom>
          <a:noFill/>
        </p:spPr>
        <p:txBody>
          <a:bodyPr wrap="square" rtlCol="0">
            <a:spAutoFit/>
          </a:bodyPr>
          <a:lstStyle/>
          <a:p>
            <a:r>
              <a:rPr lang="en-US" sz="12267" spc="-150">
                <a:solidFill>
                  <a:schemeClr val="bg1"/>
                </a:solidFill>
                <a:latin typeface="Segoe UI Light" panose="020B0502040204020203" pitchFamily="34" charset="0"/>
                <a:cs typeface="Segoe UI Light" panose="020B0502040204020203" pitchFamily="34" charset="0"/>
              </a:rPr>
              <a:t>Thank You.</a:t>
            </a:r>
          </a:p>
        </p:txBody>
      </p:sp>
      <p:pic>
        <p:nvPicPr>
          <p:cNvPr id="7" name="Graphic 6">
            <a:extLst>
              <a:ext uri="{FF2B5EF4-FFF2-40B4-BE49-F238E27FC236}">
                <a16:creationId xmlns:a16="http://schemas.microsoft.com/office/drawing/2014/main" id="{FFE8B71A-5014-9AFF-04C5-9324829DF3FB}"/>
              </a:ext>
            </a:extLst>
          </p:cNvPr>
          <p:cNvPicPr>
            <a:picLocks noChangeAspect="1"/>
          </p:cNvPicPr>
          <p:nvPr userDrawn="1"/>
        </p:nvPicPr>
        <p:blipFill>
          <a:blip>
            <a:extLst>
              <a:ext uri="{96DAC541-7B7A-43D3-8B79-37D633B846F1}">
                <asvg:svgBlip xmlns:asvg="http://schemas.microsoft.com/office/drawing/2016/SVG/main" r:embed="rId3"/>
              </a:ext>
            </a:extLst>
          </a:blip>
          <a:srcRect l="63914" t="22026" r="-1610" b="2"/>
          <a:stretch>
            <a:fillRect/>
          </a:stretch>
        </p:blipFill>
        <p:spPr>
          <a:xfrm rot="10800000">
            <a:off x="8073493" y="-3"/>
            <a:ext cx="4118505" cy="5118099"/>
          </a:xfrm>
          <a:custGeom>
            <a:avLst/>
            <a:gdLst>
              <a:gd name="connsiteX0" fmla="*/ 4280662 w 4280662"/>
              <a:gd name="connsiteY0" fmla="*/ 4010585 h 4010585"/>
              <a:gd name="connsiteX1" fmla="*/ 0 w 4280662"/>
              <a:gd name="connsiteY1" fmla="*/ 4010585 h 4010585"/>
              <a:gd name="connsiteX2" fmla="*/ 0 w 4280662"/>
              <a:gd name="connsiteY2" fmla="*/ 0 h 4010585"/>
              <a:gd name="connsiteX3" fmla="*/ 2525820 w 4280662"/>
              <a:gd name="connsiteY3" fmla="*/ 0 h 4010585"/>
              <a:gd name="connsiteX4" fmla="*/ 2525820 w 4280662"/>
              <a:gd name="connsiteY4" fmla="*/ 1186702 h 4010585"/>
              <a:gd name="connsiteX5" fmla="*/ 4280662 w 4280662"/>
              <a:gd name="connsiteY5" fmla="*/ 1186702 h 401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0662" h="4010585">
                <a:moveTo>
                  <a:pt x="4280662" y="4010585"/>
                </a:moveTo>
                <a:lnTo>
                  <a:pt x="0" y="4010585"/>
                </a:lnTo>
                <a:lnTo>
                  <a:pt x="0" y="0"/>
                </a:lnTo>
                <a:lnTo>
                  <a:pt x="2525820" y="0"/>
                </a:lnTo>
                <a:lnTo>
                  <a:pt x="2525820" y="1186702"/>
                </a:lnTo>
                <a:lnTo>
                  <a:pt x="4280662" y="1186702"/>
                </a:lnTo>
                <a:close/>
              </a:path>
            </a:pathLst>
          </a:custGeom>
        </p:spPr>
      </p:pic>
      <p:pic>
        <p:nvPicPr>
          <p:cNvPr id="6" name="Picture 5">
            <a:extLst>
              <a:ext uri="{FF2B5EF4-FFF2-40B4-BE49-F238E27FC236}">
                <a16:creationId xmlns:a16="http://schemas.microsoft.com/office/drawing/2014/main" id="{448FAEFC-B02B-5F29-0D85-230CC364D3E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26125" y="4599309"/>
            <a:ext cx="2472219" cy="1694688"/>
          </a:xfrm>
          <a:prstGeom prst="rect">
            <a:avLst/>
          </a:prstGeom>
        </p:spPr>
      </p:pic>
    </p:spTree>
    <p:extLst>
      <p:ext uri="{BB962C8B-B14F-4D97-AF65-F5344CB8AC3E}">
        <p14:creationId xmlns:p14="http://schemas.microsoft.com/office/powerpoint/2010/main" val="22472584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cSld name="Agenda Slide 3">
    <p:bg>
      <p:bgPr>
        <a:solidFill>
          <a:schemeClr val="bg1"/>
        </a:solidFill>
        <a:effectLst/>
      </p:bgPr>
    </p:bg>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92C1D2F6-B029-E6B5-CDC8-BDFB9CD83129}"/>
              </a:ext>
            </a:extLst>
          </p:cNvPr>
          <p:cNvPicPr>
            <a:picLocks noChangeAspect="1"/>
          </p:cNvPicPr>
          <p:nvPr/>
        </p:nvPicPr>
        <p:blipFill>
          <a:blip>
            <a:extLst>
              <a:ext uri="{96DAC541-7B7A-43D3-8B79-37D633B846F1}">
                <asvg:svgBlip xmlns:asvg="http://schemas.microsoft.com/office/drawing/2016/SVG/main" r:embed="rId2"/>
              </a:ext>
            </a:extLst>
          </a:blip>
          <a:srcRect l="65440" r="-1"/>
          <a:stretch>
            <a:fillRect/>
          </a:stretch>
        </p:blipFill>
        <p:spPr>
          <a:xfrm rot="5400000" flipH="1">
            <a:off x="7935172" y="-1147762"/>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pic>
        <p:nvPicPr>
          <p:cNvPr id="31" name="Graphic 30">
            <a:extLst>
              <a:ext uri="{FF2B5EF4-FFF2-40B4-BE49-F238E27FC236}">
                <a16:creationId xmlns:a16="http://schemas.microsoft.com/office/drawing/2014/main" id="{F877076B-F69C-BAE3-4966-B74B55ED0AFF}"/>
              </a:ext>
            </a:extLst>
          </p:cNvPr>
          <p:cNvPicPr>
            <a:picLocks noChangeAspect="1"/>
          </p:cNvPicPr>
          <p:nvPr/>
        </p:nvPicPr>
        <p:blipFill>
          <a:blip>
            <a:extLst>
              <a:ext uri="{96DAC541-7B7A-43D3-8B79-37D633B846F1}">
                <asvg:svgBlip xmlns:asvg="http://schemas.microsoft.com/office/drawing/2016/SVG/main" r:embed="rId2"/>
              </a:ext>
            </a:extLst>
          </a:blip>
          <a:srcRect l="65440" r="-1"/>
          <a:stretch>
            <a:fillRect/>
          </a:stretch>
        </p:blipFill>
        <p:spPr>
          <a:xfrm rot="5400000" flipV="1">
            <a:off x="1147764" y="2601173"/>
            <a:ext cx="3109064" cy="5404591"/>
          </a:xfrm>
          <a:custGeom>
            <a:avLst/>
            <a:gdLst>
              <a:gd name="connsiteX0" fmla="*/ 0 w 2331798"/>
              <a:gd name="connsiteY0" fmla="*/ 4053442 h 4053443"/>
              <a:gd name="connsiteX1" fmla="*/ 918591 w 2331798"/>
              <a:gd name="connsiteY1" fmla="*/ 4053442 h 4053443"/>
              <a:gd name="connsiteX2" fmla="*/ 918591 w 2331798"/>
              <a:gd name="connsiteY2" fmla="*/ 4053443 h 4053443"/>
              <a:gd name="connsiteX3" fmla="*/ 0 w 2331798"/>
              <a:gd name="connsiteY3" fmla="*/ 4053443 h 4053443"/>
              <a:gd name="connsiteX4" fmla="*/ 0 w 2331798"/>
              <a:gd name="connsiteY4" fmla="*/ 0 h 4053443"/>
              <a:gd name="connsiteX5" fmla="*/ 2331798 w 2331798"/>
              <a:gd name="connsiteY5" fmla="*/ 0 h 4053443"/>
              <a:gd name="connsiteX6" fmla="*/ 2331798 w 2331798"/>
              <a:gd name="connsiteY6" fmla="*/ 4053443 h 4053443"/>
              <a:gd name="connsiteX7" fmla="*/ 1872820 w 2331798"/>
              <a:gd name="connsiteY7" fmla="*/ 4053443 h 4053443"/>
              <a:gd name="connsiteX8" fmla="*/ 1872820 w 2331798"/>
              <a:gd name="connsiteY8" fmla="*/ 3972462 h 4053443"/>
              <a:gd name="connsiteX9" fmla="*/ 1397229 w 2331798"/>
              <a:gd name="connsiteY9" fmla="*/ 3972462 h 4053443"/>
              <a:gd name="connsiteX10" fmla="*/ 1397229 w 2331798"/>
              <a:gd name="connsiteY10" fmla="*/ 3667161 h 4053443"/>
              <a:gd name="connsiteX11" fmla="*/ 935204 w 2331798"/>
              <a:gd name="connsiteY11" fmla="*/ 3667161 h 4053443"/>
              <a:gd name="connsiteX12" fmla="*/ 935204 w 2331798"/>
              <a:gd name="connsiteY12" fmla="*/ 3108787 h 4053443"/>
              <a:gd name="connsiteX13" fmla="*/ 0 w 2331798"/>
              <a:gd name="connsiteY13" fmla="*/ 3108787 h 4053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1798" h="4053443">
                <a:moveTo>
                  <a:pt x="0" y="4053442"/>
                </a:moveTo>
                <a:lnTo>
                  <a:pt x="918591" y="4053442"/>
                </a:lnTo>
                <a:lnTo>
                  <a:pt x="918591" y="4053443"/>
                </a:lnTo>
                <a:lnTo>
                  <a:pt x="0" y="4053443"/>
                </a:lnTo>
                <a:close/>
                <a:moveTo>
                  <a:pt x="0" y="0"/>
                </a:moveTo>
                <a:lnTo>
                  <a:pt x="2331798" y="0"/>
                </a:lnTo>
                <a:lnTo>
                  <a:pt x="2331798" y="4053443"/>
                </a:lnTo>
                <a:lnTo>
                  <a:pt x="1872820" y="4053443"/>
                </a:lnTo>
                <a:lnTo>
                  <a:pt x="1872820" y="3972462"/>
                </a:lnTo>
                <a:lnTo>
                  <a:pt x="1397229" y="3972462"/>
                </a:lnTo>
                <a:lnTo>
                  <a:pt x="1397229" y="3667161"/>
                </a:lnTo>
                <a:lnTo>
                  <a:pt x="935204" y="3667161"/>
                </a:lnTo>
                <a:lnTo>
                  <a:pt x="935204" y="3108787"/>
                </a:lnTo>
                <a:lnTo>
                  <a:pt x="0" y="3108787"/>
                </a:lnTo>
                <a:close/>
              </a:path>
            </a:pathLst>
          </a:custGeom>
        </p:spPr>
      </p:pic>
      <p:cxnSp>
        <p:nvCxnSpPr>
          <p:cNvPr id="3" name="Straight Connector 2">
            <a:extLst>
              <a:ext uri="{FF2B5EF4-FFF2-40B4-BE49-F238E27FC236}">
                <a16:creationId xmlns:a16="http://schemas.microsoft.com/office/drawing/2014/main" id="{C2CCCD1D-8278-9F3D-DA7C-AAF3866F3EAB}"/>
              </a:ext>
            </a:extLst>
          </p:cNvPr>
          <p:cNvCxnSpPr>
            <a:cxnSpLocks/>
          </p:cNvCxnSpPr>
          <p:nvPr/>
        </p:nvCxnSpPr>
        <p:spPr>
          <a:xfrm flipH="1">
            <a:off x="1777325" y="1053815"/>
            <a:ext cx="1587672" cy="0"/>
          </a:xfrm>
          <a:prstGeom prst="line">
            <a:avLst/>
          </a:prstGeom>
          <a:noFill/>
          <a:ln w="19050" cap="sq">
            <a:solidFill>
              <a:schemeClr val="bg1">
                <a:lumMod val="75000"/>
              </a:schemeClr>
            </a:solidFill>
            <a:prstDash val="solid"/>
            <a:bevel/>
          </a:ln>
          <a:effectLst/>
        </p:spPr>
        <p:style>
          <a:lnRef idx="0">
            <a:scrgbClr r="0" g="0" b="0"/>
          </a:lnRef>
          <a:fillRef idx="0">
            <a:scrgbClr r="0" g="0" b="0"/>
          </a:fillRef>
          <a:effectRef idx="0">
            <a:scrgbClr r="0" g="0" b="0"/>
          </a:effectRef>
          <a:fontRef idx="none"/>
        </p:style>
      </p:cxnSp>
      <p:cxnSp>
        <p:nvCxnSpPr>
          <p:cNvPr id="6" name="Straight Connector 5">
            <a:extLst>
              <a:ext uri="{FF2B5EF4-FFF2-40B4-BE49-F238E27FC236}">
                <a16:creationId xmlns:a16="http://schemas.microsoft.com/office/drawing/2014/main" id="{89FC6604-F46B-3DC4-E927-49D33159F9A9}"/>
              </a:ext>
            </a:extLst>
          </p:cNvPr>
          <p:cNvCxnSpPr>
            <a:cxnSpLocks/>
          </p:cNvCxnSpPr>
          <p:nvPr/>
        </p:nvCxnSpPr>
        <p:spPr>
          <a:xfrm flipH="1">
            <a:off x="2302933" y="2568860"/>
            <a:ext cx="1062064" cy="0"/>
          </a:xfrm>
          <a:prstGeom prst="line">
            <a:avLst/>
          </a:prstGeom>
          <a:noFill/>
          <a:ln w="19050" cap="flat">
            <a:solidFill>
              <a:schemeClr val="bg1">
                <a:lumMod val="75000"/>
              </a:schemeClr>
            </a:solidFill>
            <a:prstDash val="solid"/>
            <a:bevel/>
          </a:ln>
          <a:effectLst/>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893CE7A2-F94D-2FAE-1DC6-61733957022D}"/>
              </a:ext>
            </a:extLst>
          </p:cNvPr>
          <p:cNvCxnSpPr>
            <a:cxnSpLocks/>
          </p:cNvCxnSpPr>
          <p:nvPr/>
        </p:nvCxnSpPr>
        <p:spPr>
          <a:xfrm flipH="1">
            <a:off x="2302933" y="3973324"/>
            <a:ext cx="1062064" cy="0"/>
          </a:xfrm>
          <a:prstGeom prst="line">
            <a:avLst/>
          </a:prstGeom>
          <a:noFill/>
          <a:ln w="19050" cap="flat">
            <a:solidFill>
              <a:schemeClr val="bg1">
                <a:lumMod val="75000"/>
              </a:schemeClr>
            </a:solidFill>
            <a:prstDash val="solid"/>
            <a:bevel/>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87B402B7-5570-7E59-9936-C040A9511276}"/>
              </a:ext>
            </a:extLst>
          </p:cNvPr>
          <p:cNvCxnSpPr>
            <a:cxnSpLocks/>
          </p:cNvCxnSpPr>
          <p:nvPr/>
        </p:nvCxnSpPr>
        <p:spPr>
          <a:xfrm flipH="1">
            <a:off x="1777325" y="5358821"/>
            <a:ext cx="1587672" cy="0"/>
          </a:xfrm>
          <a:prstGeom prst="line">
            <a:avLst/>
          </a:prstGeom>
          <a:noFill/>
          <a:ln w="19050" cap="flat">
            <a:solidFill>
              <a:schemeClr val="bg1">
                <a:lumMod val="75000"/>
              </a:schemeClr>
            </a:solidFill>
            <a:prstDash val="solid"/>
            <a:bevel/>
          </a:ln>
          <a:effectLst/>
        </p:spPr>
        <p:style>
          <a:lnRef idx="0">
            <a:scrgbClr r="0" g="0" b="0"/>
          </a:lnRef>
          <a:fillRef idx="0">
            <a:scrgbClr r="0" g="0" b="0"/>
          </a:fillRef>
          <a:effectRef idx="0">
            <a:scrgbClr r="0" g="0" b="0"/>
          </a:effectRef>
          <a:fontRef idx="none"/>
        </p:style>
      </p:cxnSp>
      <p:cxnSp>
        <p:nvCxnSpPr>
          <p:cNvPr id="10" name="Straight Connector 9">
            <a:extLst>
              <a:ext uri="{FF2B5EF4-FFF2-40B4-BE49-F238E27FC236}">
                <a16:creationId xmlns:a16="http://schemas.microsoft.com/office/drawing/2014/main" id="{DE2E90DF-32EF-7C5C-73A0-44046661E526}"/>
              </a:ext>
            </a:extLst>
          </p:cNvPr>
          <p:cNvCxnSpPr>
            <a:cxnSpLocks/>
          </p:cNvCxnSpPr>
          <p:nvPr/>
        </p:nvCxnSpPr>
        <p:spPr>
          <a:xfrm flipV="1">
            <a:off x="1777325" y="1053815"/>
            <a:ext cx="0" cy="1944568"/>
          </a:xfrm>
          <a:prstGeom prst="line">
            <a:avLst/>
          </a:prstGeom>
          <a:noFill/>
          <a:ln w="19050" cap="sq">
            <a:solidFill>
              <a:schemeClr val="bg1">
                <a:lumMod val="75000"/>
              </a:schemeClr>
            </a:solidFill>
            <a:prstDash val="solid"/>
            <a:bevel/>
          </a:ln>
          <a:effectLst/>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A1651CEA-FA35-9728-12CE-5C2B6CC1BCD2}"/>
              </a:ext>
            </a:extLst>
          </p:cNvPr>
          <p:cNvCxnSpPr>
            <a:cxnSpLocks/>
          </p:cNvCxnSpPr>
          <p:nvPr/>
        </p:nvCxnSpPr>
        <p:spPr>
          <a:xfrm flipV="1">
            <a:off x="2302933" y="2568860"/>
            <a:ext cx="0" cy="429523"/>
          </a:xfrm>
          <a:prstGeom prst="line">
            <a:avLst/>
          </a:prstGeom>
          <a:noFill/>
          <a:ln w="19050" cap="sq">
            <a:solidFill>
              <a:schemeClr val="bg1">
                <a:lumMod val="75000"/>
              </a:schemeClr>
            </a:solidFill>
            <a:prstDash val="solid"/>
            <a:bevel/>
          </a:ln>
          <a:effectLst/>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FF45DA50-FD72-C5C5-2D08-0FED596FB2B2}"/>
              </a:ext>
            </a:extLst>
          </p:cNvPr>
          <p:cNvCxnSpPr>
            <a:cxnSpLocks/>
            <a:endCxn id="18" idx="2"/>
          </p:cNvCxnSpPr>
          <p:nvPr/>
        </p:nvCxnSpPr>
        <p:spPr>
          <a:xfrm flipV="1">
            <a:off x="1777325" y="3684530"/>
            <a:ext cx="1" cy="1674292"/>
          </a:xfrm>
          <a:prstGeom prst="line">
            <a:avLst/>
          </a:prstGeom>
          <a:noFill/>
          <a:ln w="19050" cap="sq">
            <a:solidFill>
              <a:schemeClr val="bg1">
                <a:lumMod val="75000"/>
              </a:schemeClr>
            </a:solidFill>
            <a:prstDash val="solid"/>
            <a:bevel/>
          </a:ln>
          <a:effectLst/>
        </p:spPr>
        <p:style>
          <a:lnRef idx="0">
            <a:scrgbClr r="0" g="0" b="0"/>
          </a:lnRef>
          <a:fillRef idx="0">
            <a:scrgbClr r="0" g="0" b="0"/>
          </a:fillRef>
          <a:effectRef idx="0">
            <a:scrgbClr r="0" g="0" b="0"/>
          </a:effectRef>
          <a:fontRef idx="none"/>
        </p:style>
      </p:cxnSp>
      <p:cxnSp>
        <p:nvCxnSpPr>
          <p:cNvPr id="13" name="Straight Connector 12">
            <a:extLst>
              <a:ext uri="{FF2B5EF4-FFF2-40B4-BE49-F238E27FC236}">
                <a16:creationId xmlns:a16="http://schemas.microsoft.com/office/drawing/2014/main" id="{7F5C8CE4-9433-FEA1-805B-6C9CEA8A11C9}"/>
              </a:ext>
            </a:extLst>
          </p:cNvPr>
          <p:cNvCxnSpPr>
            <a:cxnSpLocks/>
          </p:cNvCxnSpPr>
          <p:nvPr/>
        </p:nvCxnSpPr>
        <p:spPr>
          <a:xfrm flipV="1">
            <a:off x="2302933" y="3543801"/>
            <a:ext cx="0" cy="429523"/>
          </a:xfrm>
          <a:prstGeom prst="line">
            <a:avLst/>
          </a:prstGeom>
          <a:noFill/>
          <a:ln w="19050" cap="sq">
            <a:solidFill>
              <a:schemeClr val="bg1">
                <a:lumMod val="75000"/>
              </a:schemeClr>
            </a:solidFill>
            <a:prstDash val="solid"/>
            <a:bevel/>
          </a:ln>
          <a:effectLst/>
        </p:spPr>
        <p:style>
          <a:lnRef idx="0">
            <a:scrgbClr r="0" g="0" b="0"/>
          </a:lnRef>
          <a:fillRef idx="0">
            <a:scrgbClr r="0" g="0" b="0"/>
          </a:fillRef>
          <a:effectRef idx="0">
            <a:scrgbClr r="0" g="0" b="0"/>
          </a:effectRef>
          <a:fontRef idx="none"/>
        </p:style>
      </p:cxnSp>
      <p:sp>
        <p:nvSpPr>
          <p:cNvPr id="14" name="Rectangle 13">
            <a:extLst>
              <a:ext uri="{FF2B5EF4-FFF2-40B4-BE49-F238E27FC236}">
                <a16:creationId xmlns:a16="http://schemas.microsoft.com/office/drawing/2014/main" id="{A3AC2F2A-77C7-077F-7340-3A18DE8C14BF}"/>
              </a:ext>
            </a:extLst>
          </p:cNvPr>
          <p:cNvSpPr/>
          <p:nvPr/>
        </p:nvSpPr>
        <p:spPr>
          <a:xfrm>
            <a:off x="497165" y="2792895"/>
            <a:ext cx="2560320" cy="975360"/>
          </a:xfrm>
          <a:prstGeom prst="rect">
            <a:avLst/>
          </a:prstGeom>
          <a:solidFill>
            <a:schemeClr val="accent5"/>
          </a:solidFill>
          <a:ln w="19050">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0" tIns="0" rIns="0" bIns="0" numCol="1" spcCol="1270" anchor="ctr" anchorCtr="0">
            <a:noAutofit/>
          </a:bodyPr>
          <a:lstStyle/>
          <a:p>
            <a:pPr marL="0" marR="0" lvl="0" indent="0" algn="ctr" defTabSz="1066773" eaLnBrk="1" fontAlgn="auto" latinLnBrk="0" hangingPunct="1">
              <a:lnSpc>
                <a:spcPts val="3733"/>
              </a:lnSpc>
              <a:spcBef>
                <a:spcPct val="0"/>
              </a:spcBef>
              <a:spcAft>
                <a:spcPts val="0"/>
              </a:spcAft>
              <a:buClrTx/>
              <a:buSzTx/>
              <a:buFont typeface="Symbol" panose="05050102010706020507" pitchFamily="18" charset="2"/>
              <a:buNone/>
              <a:tabLst/>
              <a:defRPr/>
            </a:pPr>
            <a:endParaRPr kumimoji="0" lang="en-US" sz="4800" b="1" i="0" u="none" strike="noStrike" kern="1200" cap="none" spc="0" normalizeH="0" baseline="0" noProof="0">
              <a:ln>
                <a:noFill/>
              </a:ln>
              <a:solidFill>
                <a:schemeClr val="bg1"/>
              </a:solidFill>
              <a:effectLst/>
              <a:uLnTx/>
              <a:uFillTx/>
              <a:latin typeface="Segoe UI"/>
              <a:sym typeface="Calibri"/>
            </a:endParaRPr>
          </a:p>
        </p:txBody>
      </p:sp>
      <p:sp>
        <p:nvSpPr>
          <p:cNvPr id="18" name="TextBox 17">
            <a:extLst>
              <a:ext uri="{FF2B5EF4-FFF2-40B4-BE49-F238E27FC236}">
                <a16:creationId xmlns:a16="http://schemas.microsoft.com/office/drawing/2014/main" id="{599097B1-5764-DD8F-E5C9-C923C5BC2B63}"/>
              </a:ext>
            </a:extLst>
          </p:cNvPr>
          <p:cNvSpPr txBox="1"/>
          <p:nvPr/>
        </p:nvSpPr>
        <p:spPr>
          <a:xfrm>
            <a:off x="673580" y="2822758"/>
            <a:ext cx="2207491" cy="86177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ctr">
            <a:spAutoFit/>
          </a:bodyPr>
          <a:lstStyle/>
          <a:p>
            <a:pPr marL="0" marR="0" lvl="0" indent="0" algn="ctr" defTabSz="609585" rtl="0" eaLnBrk="1" fontAlgn="auto" latinLnBrk="1" hangingPunct="0">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chemeClr val="bg1"/>
                </a:solidFill>
                <a:effectLst/>
                <a:uLnTx/>
                <a:uFillTx/>
                <a:latin typeface="Segoe UI Light" panose="020B0502040204020203" pitchFamily="34" charset="0"/>
                <a:cs typeface="Segoe UI Light" panose="020B0502040204020203" pitchFamily="34" charset="0"/>
                <a:sym typeface="Calibri"/>
              </a:rPr>
              <a:t>Agenda</a:t>
            </a:r>
          </a:p>
        </p:txBody>
      </p:sp>
      <p:sp>
        <p:nvSpPr>
          <p:cNvPr id="19" name="Rectangle 18">
            <a:extLst>
              <a:ext uri="{FF2B5EF4-FFF2-40B4-BE49-F238E27FC236}">
                <a16:creationId xmlns:a16="http://schemas.microsoft.com/office/drawing/2014/main" id="{8B82BD26-BEE3-0833-C5A1-A48E607CE93B}"/>
              </a:ext>
            </a:extLst>
          </p:cNvPr>
          <p:cNvSpPr/>
          <p:nvPr/>
        </p:nvSpPr>
        <p:spPr>
          <a:xfrm>
            <a:off x="3364997" y="653689"/>
            <a:ext cx="9022080" cy="1097280"/>
          </a:xfrm>
          <a:prstGeom prst="rect">
            <a:avLst/>
          </a:prstGeom>
          <a:solidFill>
            <a:schemeClr val="accent1"/>
          </a:solidFill>
          <a:ln w="19050">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04800" tIns="121920" rIns="121920" bIns="121920" numCol="1" spcCol="1270" anchor="ctr" anchorCtr="0">
            <a:noAutofit/>
          </a:bodyPr>
          <a:lstStyle/>
          <a:p>
            <a:pPr marL="0" marR="0" lvl="0" indent="0" algn="l" defTabSz="1066773" eaLnBrk="1" fontAlgn="auto" latinLnBrk="0" hangingPunct="1">
              <a:lnSpc>
                <a:spcPct val="90000"/>
              </a:lnSpc>
              <a:spcBef>
                <a:spcPct val="0"/>
              </a:spcBef>
              <a:spcAft>
                <a:spcPct val="35000"/>
              </a:spcAft>
              <a:buClrTx/>
              <a:buSzTx/>
              <a:buFont typeface="Symbol" panose="05050102010706020507" pitchFamily="18" charset="2"/>
              <a:buNone/>
              <a:tabLst/>
              <a:defRPr/>
            </a:pPr>
            <a:endParaRPr kumimoji="0" lang="en-US" sz="2400" b="0" i="0" u="none" strike="noStrike" kern="1200" cap="none" spc="0" normalizeH="0" baseline="0" noProof="0">
              <a:ln>
                <a:noFill/>
              </a:ln>
              <a:solidFill>
                <a:schemeClr val="bg1"/>
              </a:solidFill>
              <a:effectLst/>
              <a:uLnTx/>
              <a:uFillTx/>
              <a:latin typeface="Segoe UI"/>
              <a:sym typeface="Calibri"/>
            </a:endParaRPr>
          </a:p>
        </p:txBody>
      </p:sp>
      <p:sp>
        <p:nvSpPr>
          <p:cNvPr id="20" name="Rectangle 19">
            <a:extLst>
              <a:ext uri="{FF2B5EF4-FFF2-40B4-BE49-F238E27FC236}">
                <a16:creationId xmlns:a16="http://schemas.microsoft.com/office/drawing/2014/main" id="{1259E37E-7C9D-ED9B-A8FF-0DCEA69B0FF4}"/>
              </a:ext>
            </a:extLst>
          </p:cNvPr>
          <p:cNvSpPr/>
          <p:nvPr/>
        </p:nvSpPr>
        <p:spPr>
          <a:xfrm>
            <a:off x="3364997" y="2039187"/>
            <a:ext cx="9022080" cy="1097280"/>
          </a:xfrm>
          <a:prstGeom prst="rect">
            <a:avLst/>
          </a:prstGeom>
          <a:solidFill>
            <a:schemeClr val="accent1"/>
          </a:solidFill>
          <a:ln w="19050">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04800" tIns="121920" rIns="121920" bIns="121920" numCol="1" spcCol="1270" anchor="ctr" anchorCtr="0">
            <a:noAutofit/>
          </a:bodyPr>
          <a:lstStyle/>
          <a:p>
            <a:pPr marL="0" marR="0" lvl="0" indent="0" algn="l" defTabSz="1066773" eaLnBrk="1" fontAlgn="auto" latinLnBrk="0" hangingPunct="1">
              <a:lnSpc>
                <a:spcPct val="90000"/>
              </a:lnSpc>
              <a:spcBef>
                <a:spcPct val="0"/>
              </a:spcBef>
              <a:spcAft>
                <a:spcPct val="35000"/>
              </a:spcAft>
              <a:buClrTx/>
              <a:buSzTx/>
              <a:buFont typeface="Symbol" panose="05050102010706020507" pitchFamily="18" charset="2"/>
              <a:buNone/>
              <a:tabLst/>
              <a:defRPr/>
            </a:pPr>
            <a:endParaRPr kumimoji="0" lang="en-US" sz="2400" b="1" i="0" u="none" strike="noStrike" kern="1200" cap="none" spc="0" normalizeH="0" baseline="0" noProof="0">
              <a:ln>
                <a:noFill/>
              </a:ln>
              <a:solidFill>
                <a:schemeClr val="bg1"/>
              </a:solidFill>
              <a:effectLst/>
              <a:uLnTx/>
              <a:uFillTx/>
              <a:latin typeface="Segoe UI"/>
              <a:sym typeface="Calibri"/>
            </a:endParaRPr>
          </a:p>
        </p:txBody>
      </p:sp>
      <p:sp>
        <p:nvSpPr>
          <p:cNvPr id="21" name="Rectangle 20">
            <a:extLst>
              <a:ext uri="{FF2B5EF4-FFF2-40B4-BE49-F238E27FC236}">
                <a16:creationId xmlns:a16="http://schemas.microsoft.com/office/drawing/2014/main" id="{F0EEEB24-1D92-E7CB-E3E5-84290C13F9E9}"/>
              </a:ext>
            </a:extLst>
          </p:cNvPr>
          <p:cNvSpPr/>
          <p:nvPr/>
        </p:nvSpPr>
        <p:spPr>
          <a:xfrm>
            <a:off x="3364997" y="3424684"/>
            <a:ext cx="9022080" cy="1097280"/>
          </a:xfrm>
          <a:prstGeom prst="rect">
            <a:avLst/>
          </a:prstGeom>
          <a:solidFill>
            <a:schemeClr val="accent1"/>
          </a:solidFill>
          <a:ln w="19050">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04800" tIns="121920" rIns="121920" bIns="121920" numCol="1" spcCol="1270" anchor="ctr" anchorCtr="0">
            <a:noAutofit/>
          </a:bodyPr>
          <a:lstStyle/>
          <a:p>
            <a:pPr marL="0" marR="0" lvl="0" indent="0" algn="l" defTabSz="1066773" eaLnBrk="1" fontAlgn="auto" latinLnBrk="0" hangingPunct="1">
              <a:lnSpc>
                <a:spcPct val="90000"/>
              </a:lnSpc>
              <a:spcBef>
                <a:spcPct val="0"/>
              </a:spcBef>
              <a:spcAft>
                <a:spcPct val="35000"/>
              </a:spcAft>
              <a:buClrTx/>
              <a:buSzTx/>
              <a:buFont typeface="Symbol" panose="05050102010706020507" pitchFamily="18" charset="2"/>
              <a:buNone/>
              <a:tabLst/>
              <a:defRPr/>
            </a:pPr>
            <a:endParaRPr kumimoji="0" lang="en-US" sz="2400" b="1" i="0" u="none" strike="noStrike" kern="1200" cap="none" spc="0" normalizeH="0" baseline="0" noProof="0">
              <a:ln>
                <a:noFill/>
              </a:ln>
              <a:solidFill>
                <a:schemeClr val="bg1"/>
              </a:solidFill>
              <a:effectLst/>
              <a:uLnTx/>
              <a:uFillTx/>
              <a:latin typeface="Segoe UI"/>
              <a:sym typeface="Calibri"/>
            </a:endParaRPr>
          </a:p>
        </p:txBody>
      </p:sp>
      <p:sp>
        <p:nvSpPr>
          <p:cNvPr id="26" name="Rectangle 25">
            <a:extLst>
              <a:ext uri="{FF2B5EF4-FFF2-40B4-BE49-F238E27FC236}">
                <a16:creationId xmlns:a16="http://schemas.microsoft.com/office/drawing/2014/main" id="{D7F678C9-3E67-FF47-BE61-D589D09B8E8B}"/>
              </a:ext>
            </a:extLst>
          </p:cNvPr>
          <p:cNvSpPr/>
          <p:nvPr/>
        </p:nvSpPr>
        <p:spPr>
          <a:xfrm>
            <a:off x="3364997" y="4810181"/>
            <a:ext cx="9022080" cy="1097280"/>
          </a:xfrm>
          <a:prstGeom prst="rect">
            <a:avLst/>
          </a:prstGeom>
          <a:solidFill>
            <a:schemeClr val="accent1"/>
          </a:solidFill>
          <a:ln w="19050">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304800" tIns="121920" rIns="121920" bIns="121920" numCol="1" spcCol="1270" anchor="ctr" anchorCtr="0">
            <a:noAutofit/>
          </a:bodyPr>
          <a:lstStyle/>
          <a:p>
            <a:pPr marL="0" marR="0" lvl="0" indent="0" algn="l" defTabSz="1066773" eaLnBrk="1" fontAlgn="auto" latinLnBrk="0" hangingPunct="1">
              <a:lnSpc>
                <a:spcPct val="90000"/>
              </a:lnSpc>
              <a:spcBef>
                <a:spcPct val="0"/>
              </a:spcBef>
              <a:spcAft>
                <a:spcPct val="35000"/>
              </a:spcAft>
              <a:buClrTx/>
              <a:buSzTx/>
              <a:buFont typeface="Symbol" panose="05050102010706020507" pitchFamily="18" charset="2"/>
              <a:buNone/>
              <a:tabLst/>
              <a:defRPr/>
            </a:pPr>
            <a:endParaRPr kumimoji="0" lang="en-US" sz="2400" b="0" i="0" u="none" strike="noStrike" kern="1200" cap="none" spc="0" normalizeH="0" baseline="0" noProof="0">
              <a:ln>
                <a:noFill/>
              </a:ln>
              <a:solidFill>
                <a:schemeClr val="bg1"/>
              </a:solidFill>
              <a:effectLst/>
              <a:uLnTx/>
              <a:uFillTx/>
              <a:latin typeface="Segoe UI"/>
              <a:sym typeface="Calibri"/>
            </a:endParaRPr>
          </a:p>
        </p:txBody>
      </p:sp>
      <p:pic>
        <p:nvPicPr>
          <p:cNvPr id="29" name="Graphic 28">
            <a:extLst>
              <a:ext uri="{FF2B5EF4-FFF2-40B4-BE49-F238E27FC236}">
                <a16:creationId xmlns:a16="http://schemas.microsoft.com/office/drawing/2014/main" id="{B531ECFC-04B4-AABD-12AA-D456B80284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79125" y="6264117"/>
            <a:ext cx="743139" cy="368281"/>
          </a:xfrm>
          <a:prstGeom prst="rect">
            <a:avLst/>
          </a:prstGeom>
        </p:spPr>
      </p:pic>
      <p:sp>
        <p:nvSpPr>
          <p:cNvPr id="35" name="Text Placeholder 29">
            <a:extLst>
              <a:ext uri="{FF2B5EF4-FFF2-40B4-BE49-F238E27FC236}">
                <a16:creationId xmlns:a16="http://schemas.microsoft.com/office/drawing/2014/main" id="{C4D92900-9D89-8759-8928-7582B1D211D3}"/>
              </a:ext>
            </a:extLst>
          </p:cNvPr>
          <p:cNvSpPr>
            <a:spLocks noGrp="1"/>
          </p:cNvSpPr>
          <p:nvPr>
            <p:ph type="body" sz="quarter" idx="24" hasCustomPrompt="1"/>
          </p:nvPr>
        </p:nvSpPr>
        <p:spPr>
          <a:xfrm>
            <a:off x="3497745" y="714649"/>
            <a:ext cx="8498404" cy="975360"/>
          </a:xfrm>
          <a:prstGeom prst="rect">
            <a:avLst/>
          </a:prstGeom>
        </p:spPr>
        <p:txBody>
          <a:bodyPr anchor="ctr">
            <a:normAutofit/>
          </a:bodyPr>
          <a:lstStyle>
            <a:lvl1pPr marL="0" indent="0" algn="l">
              <a:lnSpc>
                <a:spcPct val="100000"/>
              </a:lnSpc>
              <a:spcBef>
                <a:spcPts val="0"/>
              </a:spcBef>
              <a:buNone/>
              <a:defRPr sz="2400">
                <a:solidFill>
                  <a:schemeClr val="bg1"/>
                </a:solidFill>
                <a:latin typeface="+mj-lt"/>
                <a:cs typeface="Segoe UI Semibold" panose="020B0702040204020203"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6" name="Text Placeholder 29">
            <a:extLst>
              <a:ext uri="{FF2B5EF4-FFF2-40B4-BE49-F238E27FC236}">
                <a16:creationId xmlns:a16="http://schemas.microsoft.com/office/drawing/2014/main" id="{5D2024EE-77D0-B7AE-5CED-9DD48D865D97}"/>
              </a:ext>
            </a:extLst>
          </p:cNvPr>
          <p:cNvSpPr>
            <a:spLocks noGrp="1"/>
          </p:cNvSpPr>
          <p:nvPr>
            <p:ph type="body" sz="quarter" idx="25" hasCustomPrompt="1"/>
          </p:nvPr>
        </p:nvSpPr>
        <p:spPr>
          <a:xfrm>
            <a:off x="3497745" y="2100147"/>
            <a:ext cx="8498404" cy="975360"/>
          </a:xfrm>
          <a:prstGeom prst="rect">
            <a:avLst/>
          </a:prstGeom>
        </p:spPr>
        <p:txBody>
          <a:bodyPr anchor="ctr">
            <a:normAutofit/>
          </a:bodyPr>
          <a:lstStyle>
            <a:lvl1pPr marL="0" indent="0" algn="l">
              <a:lnSpc>
                <a:spcPct val="100000"/>
              </a:lnSpc>
              <a:spcBef>
                <a:spcPts val="0"/>
              </a:spcBef>
              <a:buNone/>
              <a:defRPr sz="2400">
                <a:solidFill>
                  <a:schemeClr val="bg1"/>
                </a:solidFill>
                <a:latin typeface="+mj-lt"/>
                <a:cs typeface="Segoe UI Semibold" panose="020B0702040204020203"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37" name="Text Placeholder 29">
            <a:extLst>
              <a:ext uri="{FF2B5EF4-FFF2-40B4-BE49-F238E27FC236}">
                <a16:creationId xmlns:a16="http://schemas.microsoft.com/office/drawing/2014/main" id="{E3771A0C-D67E-43B8-E108-452CB50038F2}"/>
              </a:ext>
            </a:extLst>
          </p:cNvPr>
          <p:cNvSpPr>
            <a:spLocks noGrp="1"/>
          </p:cNvSpPr>
          <p:nvPr>
            <p:ph type="body" sz="quarter" idx="26" hasCustomPrompt="1"/>
          </p:nvPr>
        </p:nvSpPr>
        <p:spPr>
          <a:xfrm>
            <a:off x="3497745" y="3485644"/>
            <a:ext cx="8498404" cy="975360"/>
          </a:xfrm>
          <a:prstGeom prst="rect">
            <a:avLst/>
          </a:prstGeom>
        </p:spPr>
        <p:txBody>
          <a:bodyPr anchor="ctr">
            <a:normAutofit/>
          </a:bodyPr>
          <a:lstStyle>
            <a:lvl1pPr marL="0" indent="0" algn="l">
              <a:lnSpc>
                <a:spcPct val="100000"/>
              </a:lnSpc>
              <a:spcBef>
                <a:spcPts val="0"/>
              </a:spcBef>
              <a:buNone/>
              <a:defRPr sz="2400">
                <a:solidFill>
                  <a:schemeClr val="bg1"/>
                </a:solidFill>
                <a:latin typeface="+mj-lt"/>
                <a:cs typeface="Segoe UI Semibold" panose="020B0702040204020203"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
        <p:nvSpPr>
          <p:cNvPr id="2" name="Text Placeholder 29">
            <a:extLst>
              <a:ext uri="{FF2B5EF4-FFF2-40B4-BE49-F238E27FC236}">
                <a16:creationId xmlns:a16="http://schemas.microsoft.com/office/drawing/2014/main" id="{DCF66975-98B0-CFFB-508C-ACE2F09AD68E}"/>
              </a:ext>
            </a:extLst>
          </p:cNvPr>
          <p:cNvSpPr>
            <a:spLocks noGrp="1"/>
          </p:cNvSpPr>
          <p:nvPr>
            <p:ph type="body" sz="quarter" idx="27" hasCustomPrompt="1"/>
          </p:nvPr>
        </p:nvSpPr>
        <p:spPr>
          <a:xfrm>
            <a:off x="3497745" y="4871141"/>
            <a:ext cx="8498404" cy="975360"/>
          </a:xfrm>
          <a:prstGeom prst="rect">
            <a:avLst/>
          </a:prstGeom>
        </p:spPr>
        <p:txBody>
          <a:bodyPr anchor="ctr">
            <a:normAutofit/>
          </a:bodyPr>
          <a:lstStyle>
            <a:lvl1pPr marL="0" indent="0" algn="l">
              <a:lnSpc>
                <a:spcPct val="100000"/>
              </a:lnSpc>
              <a:spcBef>
                <a:spcPts val="0"/>
              </a:spcBef>
              <a:buNone/>
              <a:defRPr sz="2400">
                <a:solidFill>
                  <a:schemeClr val="bg1"/>
                </a:solidFill>
                <a:latin typeface="+mj-lt"/>
                <a:cs typeface="Segoe UI Semibold" panose="020B0702040204020203" pitchFamily="34" charset="0"/>
              </a:defRPr>
            </a:lvl1pPr>
            <a:lvl2pPr marL="457189" indent="0">
              <a:buNone/>
              <a:defRPr/>
            </a:lvl2pPr>
            <a:lvl3pPr marL="914377" indent="0">
              <a:buNone/>
              <a:defRPr/>
            </a:lvl3pPr>
            <a:lvl4pPr marL="1371566" indent="0">
              <a:buNone/>
              <a:defRPr/>
            </a:lvl4pPr>
            <a:lvl5pPr marL="1828754" indent="0">
              <a:buNone/>
              <a:defRPr/>
            </a:lvl5pPr>
          </a:lstStyle>
          <a:p>
            <a:pPr lvl="0"/>
            <a:r>
              <a:rPr lang="en-US" dirty="0"/>
              <a:t>Click to Edit Master Text Styles</a:t>
            </a:r>
          </a:p>
        </p:txBody>
      </p:sp>
    </p:spTree>
    <p:extLst>
      <p:ext uri="{BB962C8B-B14F-4D97-AF65-F5344CB8AC3E}">
        <p14:creationId xmlns:p14="http://schemas.microsoft.com/office/powerpoint/2010/main" val="3569136308"/>
      </p:ext>
    </p:extLst>
  </p:cSld>
  <p:clrMapOvr>
    <a:masterClrMapping/>
  </p:clrMapOvr>
  <p:extLst>
    <p:ext uri="{DCECCB84-F9BA-43D5-87BE-67443E8EF086}">
      <p15:sldGuideLst xmlns:p15="http://schemas.microsoft.com/office/powerpoint/2012/main">
        <p15:guide id="1" orient="horz" pos="204">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960338"/>
      </p:ext>
    </p:extLst>
  </p:cSld>
  <p:clrMap bg1="lt1" tx1="dk1" bg2="lt2" tx2="dk2" accent1="accent1" accent2="accent2" accent3="accent3" accent4="accent4" accent5="accent5" accent6="accent6" hlink="hlink" folHlink="folHlink"/>
  <p:sldLayoutIdLst>
    <p:sldLayoutId id="2147483902" r:id="rId1"/>
    <p:sldLayoutId id="2147483903" r:id="rId2"/>
    <p:sldLayoutId id="2147484060" r:id="rId3"/>
    <p:sldLayoutId id="2147483904" r:id="rId4"/>
    <p:sldLayoutId id="2147483905" r:id="rId5"/>
    <p:sldLayoutId id="2147484006" r:id="rId6"/>
    <p:sldLayoutId id="2147484007" r:id="rId7"/>
    <p:sldLayoutId id="2147484008" r:id="rId8"/>
    <p:sldLayoutId id="2147484009" r:id="rId9"/>
    <p:sldLayoutId id="2147484010" r:id="rId10"/>
    <p:sldLayoutId id="2147484050" r:id="rId11"/>
    <p:sldLayoutId id="2147484048" r:id="rId12"/>
    <p:sldLayoutId id="2147484049" r:id="rId13"/>
    <p:sldLayoutId id="2147484052" r:id="rId14"/>
    <p:sldLayoutId id="2147484076" r:id="rId15"/>
    <p:sldLayoutId id="2147484061" r:id="rId16"/>
    <p:sldLayoutId id="2147484053" r:id="rId17"/>
    <p:sldLayoutId id="2147484054" r:id="rId18"/>
    <p:sldLayoutId id="2147484033" r:id="rId19"/>
    <p:sldLayoutId id="2147484062" r:id="rId20"/>
    <p:sldLayoutId id="2147484034" r:id="rId21"/>
    <p:sldLayoutId id="2147484035" r:id="rId22"/>
    <p:sldLayoutId id="2147484063" r:id="rId23"/>
    <p:sldLayoutId id="2147484036" r:id="rId24"/>
    <p:sldLayoutId id="2147484037" r:id="rId25"/>
    <p:sldLayoutId id="2147484064" r:id="rId26"/>
    <p:sldLayoutId id="2147484038" r:id="rId27"/>
    <p:sldLayoutId id="2147484065" r:id="rId28"/>
    <p:sldLayoutId id="2147484040" r:id="rId29"/>
    <p:sldLayoutId id="2147484041" r:id="rId30"/>
    <p:sldLayoutId id="2147484042" r:id="rId31"/>
    <p:sldLayoutId id="2147484066" r:id="rId32"/>
    <p:sldLayoutId id="2147484043" r:id="rId33"/>
    <p:sldLayoutId id="2147484067" r:id="rId34"/>
    <p:sldLayoutId id="2147484021" r:id="rId35"/>
    <p:sldLayoutId id="2147484068" r:id="rId36"/>
    <p:sldLayoutId id="2147484022" r:id="rId37"/>
    <p:sldLayoutId id="2147484023" r:id="rId38"/>
    <p:sldLayoutId id="2147484069" r:id="rId39"/>
    <p:sldLayoutId id="2147484059" r:id="rId40"/>
    <p:sldLayoutId id="2147484070" r:id="rId41"/>
    <p:sldLayoutId id="2147484025" r:id="rId42"/>
    <p:sldLayoutId id="2147484071" r:id="rId43"/>
    <p:sldLayoutId id="2147484026" r:id="rId44"/>
    <p:sldLayoutId id="2147484072" r:id="rId45"/>
    <p:sldLayoutId id="2147484027" r:id="rId46"/>
    <p:sldLayoutId id="2147484028" r:id="rId47"/>
    <p:sldLayoutId id="2147484029" r:id="rId48"/>
    <p:sldLayoutId id="2147484030" r:id="rId49"/>
    <p:sldLayoutId id="2147484073" r:id="rId50"/>
    <p:sldLayoutId id="2147484031" r:id="rId51"/>
    <p:sldLayoutId id="2147484074" r:id="rId52"/>
    <p:sldLayoutId id="2147484057" r:id="rId53"/>
    <p:sldLayoutId id="2147484055" r:id="rId54"/>
    <p:sldLayoutId id="2147484056" r:id="rId55"/>
    <p:sldLayoutId id="2147484075" r:id="rId56"/>
    <p:sldLayoutId id="2147484058" r:id="rId57"/>
    <p:sldLayoutId id="2147484077" r:id="rId58"/>
  </p:sldLayoutIdLst>
  <p:txStyles>
    <p:titleStyle>
      <a:lvl1pPr algn="l" defTabSz="685800" rtl="0" eaLnBrk="1" latinLnBrk="0" hangingPunct="1">
        <a:lnSpc>
          <a:spcPct val="90000"/>
        </a:lnSpc>
        <a:spcBef>
          <a:spcPct val="0"/>
        </a:spcBef>
        <a:buNone/>
        <a:defRPr sz="4267" kern="1200">
          <a:solidFill>
            <a:srgbClr val="ED8B00"/>
          </a:solidFill>
          <a:latin typeface="Segoe UI" panose="020B0502040204020203" pitchFamily="34" charset="0"/>
          <a:ea typeface="+mj-ea"/>
          <a:cs typeface="Segoe UI" panose="020B0502040204020203" pitchFamily="34" charset="0"/>
        </a:defRPr>
      </a:lvl1pPr>
    </p:titleStyle>
    <p:bodyStyle>
      <a:lvl1pPr marL="228600" indent="-228600" algn="l" defTabSz="685800" rtl="0" eaLnBrk="1" latinLnBrk="0" hangingPunct="1">
        <a:lnSpc>
          <a:spcPct val="113000"/>
        </a:lnSpc>
        <a:spcBef>
          <a:spcPts val="750"/>
        </a:spcBef>
        <a:buFont typeface="Arial" panose="020B0604020202020204" pitchFamily="34" charset="0"/>
        <a:buChar char="•"/>
        <a:defRPr sz="2800" kern="1200">
          <a:solidFill>
            <a:schemeClr val="tx1"/>
          </a:solidFill>
          <a:latin typeface="Segoe UI Semilight" panose="020B0402040204020203" pitchFamily="34" charset="0"/>
          <a:ea typeface="+mn-ea"/>
          <a:cs typeface="Segoe UI Semilight" panose="020B0402040204020203" pitchFamily="34" charset="0"/>
        </a:defRPr>
      </a:lvl1pPr>
      <a:lvl2pPr marL="685800" indent="-228600" algn="l" defTabSz="685800" rtl="0" eaLnBrk="1" latinLnBrk="0" hangingPunct="1">
        <a:lnSpc>
          <a:spcPct val="113000"/>
        </a:lnSpc>
        <a:spcBef>
          <a:spcPts val="375"/>
        </a:spcBef>
        <a:buFont typeface="Arial" panose="020B0604020202020204" pitchFamily="34" charset="0"/>
        <a:buChar char="•"/>
        <a:defRPr sz="2400" kern="1200">
          <a:solidFill>
            <a:schemeClr val="tx1"/>
          </a:solidFill>
          <a:latin typeface="Segoe UI Semilight" panose="020B0402040204020203" pitchFamily="34" charset="0"/>
          <a:ea typeface="+mn-ea"/>
          <a:cs typeface="Segoe UI Semilight" panose="020B0402040204020203" pitchFamily="34" charset="0"/>
        </a:defRPr>
      </a:lvl2pPr>
      <a:lvl3pPr marL="1143000" indent="-228600" algn="l" defTabSz="685800" rtl="0" eaLnBrk="1" latinLnBrk="0" hangingPunct="1">
        <a:lnSpc>
          <a:spcPct val="113000"/>
        </a:lnSpc>
        <a:spcBef>
          <a:spcPts val="375"/>
        </a:spcBef>
        <a:buFont typeface="Arial" panose="020B0604020202020204" pitchFamily="34" charset="0"/>
        <a:buChar char="•"/>
        <a:defRPr sz="2000" kern="1200">
          <a:solidFill>
            <a:schemeClr val="tx1"/>
          </a:solidFill>
          <a:latin typeface="Segoe UI Semilight" panose="020B0402040204020203" pitchFamily="34" charset="0"/>
          <a:ea typeface="+mn-ea"/>
          <a:cs typeface="Segoe UI Semilight" panose="020B0402040204020203" pitchFamily="34" charset="0"/>
        </a:defRPr>
      </a:lvl3pPr>
      <a:lvl4pPr marL="1600200" indent="-228600" algn="l" defTabSz="685800" rtl="0" eaLnBrk="1" latinLnBrk="0" hangingPunct="1">
        <a:lnSpc>
          <a:spcPct val="113000"/>
        </a:lnSpc>
        <a:spcBef>
          <a:spcPts val="375"/>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4pPr>
      <a:lvl5pPr marL="2057400" indent="-228600" algn="l" defTabSz="685800" rtl="0" eaLnBrk="1" latinLnBrk="0" hangingPunct="1">
        <a:lnSpc>
          <a:spcPct val="113000"/>
        </a:lnSpc>
        <a:spcBef>
          <a:spcPts val="375"/>
        </a:spcBef>
        <a:buFont typeface="Arial" panose="020B0604020202020204" pitchFamily="34" charset="0"/>
        <a:buChar char="•"/>
        <a:defRPr sz="18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6pPr>
      <a:lvl7pPr marL="2971800" indent="-22860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7pPr>
      <a:lvl8pPr marL="3429000" indent="-22860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8pPr>
      <a:lvl9pPr marL="3886200" indent="-22860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685800" rtl="0" eaLnBrk="1" latinLnBrk="0" hangingPunct="1">
        <a:defRPr sz="1800" kern="1200">
          <a:solidFill>
            <a:schemeClr val="tx1"/>
          </a:solidFill>
          <a:latin typeface="+mn-lt"/>
          <a:ea typeface="+mn-ea"/>
          <a:cs typeface="+mn-cs"/>
        </a:defRPr>
      </a:lvl1pPr>
      <a:lvl2pPr marL="457200" algn="l" defTabSz="685800" rtl="0" eaLnBrk="1" latinLnBrk="0" hangingPunct="1">
        <a:defRPr sz="1800" kern="1200">
          <a:solidFill>
            <a:schemeClr val="tx1"/>
          </a:solidFill>
          <a:latin typeface="+mn-lt"/>
          <a:ea typeface="+mn-ea"/>
          <a:cs typeface="+mn-cs"/>
        </a:defRPr>
      </a:lvl2pPr>
      <a:lvl3pPr marL="914400" algn="l" defTabSz="685800" rtl="0" eaLnBrk="1" latinLnBrk="0" hangingPunct="1">
        <a:defRPr sz="1800" kern="1200">
          <a:solidFill>
            <a:schemeClr val="tx1"/>
          </a:solidFill>
          <a:latin typeface="+mn-lt"/>
          <a:ea typeface="+mn-ea"/>
          <a:cs typeface="+mn-cs"/>
        </a:defRPr>
      </a:lvl3pPr>
      <a:lvl4pPr marL="1371600" algn="l" defTabSz="685800" rtl="0" eaLnBrk="1" latinLnBrk="0" hangingPunct="1">
        <a:defRPr sz="1800" kern="1200">
          <a:solidFill>
            <a:schemeClr val="tx1"/>
          </a:solidFill>
          <a:latin typeface="+mn-lt"/>
          <a:ea typeface="+mn-ea"/>
          <a:cs typeface="+mn-cs"/>
        </a:defRPr>
      </a:lvl4pPr>
      <a:lvl5pPr marL="1828800" algn="l" defTabSz="685800" rtl="0" eaLnBrk="1" latinLnBrk="0" hangingPunct="1">
        <a:defRPr sz="1800" kern="1200">
          <a:solidFill>
            <a:schemeClr val="tx1"/>
          </a:solidFill>
          <a:latin typeface="+mn-lt"/>
          <a:ea typeface="+mn-ea"/>
          <a:cs typeface="+mn-cs"/>
        </a:defRPr>
      </a:lvl5pPr>
      <a:lvl6pPr marL="2286000" algn="l" defTabSz="685800" rtl="0" eaLnBrk="1" latinLnBrk="0" hangingPunct="1">
        <a:defRPr sz="1800" kern="1200">
          <a:solidFill>
            <a:schemeClr val="tx1"/>
          </a:solidFill>
          <a:latin typeface="+mn-lt"/>
          <a:ea typeface="+mn-ea"/>
          <a:cs typeface="+mn-cs"/>
        </a:defRPr>
      </a:lvl6pPr>
      <a:lvl7pPr marL="2743200" algn="l" defTabSz="685800" rtl="0" eaLnBrk="1" latinLnBrk="0" hangingPunct="1">
        <a:defRPr sz="1800" kern="1200">
          <a:solidFill>
            <a:schemeClr val="tx1"/>
          </a:solidFill>
          <a:latin typeface="+mn-lt"/>
          <a:ea typeface="+mn-ea"/>
          <a:cs typeface="+mn-cs"/>
        </a:defRPr>
      </a:lvl7pPr>
      <a:lvl8pPr marL="3200400" algn="l" defTabSz="685800" rtl="0" eaLnBrk="1" latinLnBrk="0" hangingPunct="1">
        <a:defRPr sz="1800" kern="1200">
          <a:solidFill>
            <a:schemeClr val="tx1"/>
          </a:solidFill>
          <a:latin typeface="+mn-lt"/>
          <a:ea typeface="+mn-ea"/>
          <a:cs typeface="+mn-cs"/>
        </a:defRPr>
      </a:lvl8pPr>
      <a:lvl9pPr marL="3657600" algn="l" defTabSz="6858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4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19.xml"/><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7E79484A-C8B0-4104-9E6A-100B1279D6FD.jpeg"/>
          <p:cNvPicPr>
            <a:picLocks noChangeAspect="1"/>
          </p:cNvPicPr>
          <p:nvPr/>
        </p:nvPicPr>
        <p:blipFill>
          <a:blip r:embed="rId3"/>
          <a:srcRect/>
          <a:stretch/>
        </p:blipFill>
        <p:spPr>
          <a:xfrm>
            <a:off x="6355079" y="987552"/>
            <a:ext cx="4937760" cy="3291840"/>
          </a:xfrm>
          <a:prstGeom prst="rect">
            <a:avLst/>
          </a:prstGeom>
        </p:spPr>
      </p:pic>
      <p:sp>
        <p:nvSpPr>
          <p:cNvPr id="6" name="Text 3"/>
          <p:cNvSpPr/>
          <p:nvPr/>
        </p:nvSpPr>
        <p:spPr>
          <a:xfrm>
            <a:off x="822960" y="2514099"/>
            <a:ext cx="4937760" cy="1734462"/>
          </a:xfrm>
          <a:prstGeom prst="rect">
            <a:avLst/>
          </a:prstGeom>
          <a:noFill/>
          <a:ln/>
        </p:spPr>
        <p:txBody>
          <a:bodyPr wrap="square" lIns="13716" tIns="13716" rIns="13716" bIns="13716" rtlCol="0" anchor="ctr">
            <a:noAutofit/>
          </a:bodyPr>
          <a:lstStyle/>
          <a:p>
            <a:pPr marL="0" indent="0" algn="l">
              <a:lnSpc>
                <a:spcPct val="90000"/>
              </a:lnSpc>
              <a:buNone/>
              <a:defRPr sz="4400" b="0">
                <a:solidFill>
                  <a:srgbClr val="FFFFFF"/>
                </a:solidFill>
                <a:latin typeface="Segoe UI Light"/>
              </a:defRPr>
            </a:pPr>
            <a:r>
              <a:rPr lang="en-US" sz="4400" b="0" dirty="0">
                <a:solidFill>
                  <a:srgbClr val="FFFFFF"/>
                </a:solidFill>
                <a:latin typeface="Segoe UI Light" pitchFamily="34" charset="0"/>
                <a:ea typeface="Aptos" pitchFamily="34" charset="-122"/>
                <a:cs typeface="Aptos" pitchFamily="34" charset="-120"/>
              </a:rPr>
              <a:t>Broker vs. Carrier, Chameleon Carriers</a:t>
            </a:r>
            <a:endParaRPr lang="en-US" sz="4300" dirty="0"/>
          </a:p>
        </p:txBody>
      </p:sp>
      <p:sp>
        <p:nvSpPr>
          <p:cNvPr id="7" name="Text 4"/>
          <p:cNvSpPr/>
          <p:nvPr/>
        </p:nvSpPr>
        <p:spPr>
          <a:xfrm>
            <a:off x="822960" y="5099454"/>
            <a:ext cx="6953786" cy="1005840"/>
          </a:xfrm>
          <a:prstGeom prst="rect">
            <a:avLst/>
          </a:prstGeom>
          <a:noFill/>
          <a:ln/>
        </p:spPr>
        <p:txBody>
          <a:bodyPr wrap="square" lIns="13716" tIns="13716" rIns="13716" bIns="13716" rtlCol="0" anchor="ctr">
            <a:noAutofit/>
          </a:bodyPr>
          <a:lstStyle/>
          <a:p>
            <a:pPr marL="0" indent="0" algn="l">
              <a:lnSpc>
                <a:spcPct val="90000"/>
              </a:lnSpc>
              <a:buNone/>
              <a:defRPr sz="2100" b="0">
                <a:solidFill>
                  <a:srgbClr val="FFFFFF"/>
                </a:solidFill>
                <a:latin typeface="Segoe UI"/>
              </a:defRPr>
            </a:pPr>
            <a:r>
              <a:rPr lang="en-US" sz="2100" b="0" dirty="0">
                <a:solidFill>
                  <a:schemeClr val="tx1">
                    <a:lumMod val="50000"/>
                  </a:schemeClr>
                </a:solidFill>
                <a:latin typeface="Segoe UI" pitchFamily="34" charset="0"/>
                <a:ea typeface="Aptos" pitchFamily="34" charset="-122"/>
                <a:cs typeface="Aptos" pitchFamily="34" charset="-120"/>
              </a:rPr>
              <a:t>What CAB, FMCSA, underwriters, and plaintiff attorneys see when the dots start connecting.</a:t>
            </a:r>
            <a:endParaRPr lang="en-US" sz="1700" dirty="0">
              <a:solidFill>
                <a:schemeClr val="tx1">
                  <a:lumMod val="50000"/>
                </a:schemeClr>
              </a:solidFill>
            </a:endParaRPr>
          </a:p>
        </p:txBody>
      </p:sp>
      <p:sp>
        <p:nvSpPr>
          <p:cNvPr id="8" name="Text 5"/>
          <p:cNvSpPr/>
          <p:nvPr/>
        </p:nvSpPr>
        <p:spPr>
          <a:xfrm>
            <a:off x="822960" y="5986422"/>
            <a:ext cx="8686800" cy="420624"/>
          </a:xfrm>
          <a:prstGeom prst="rect">
            <a:avLst/>
          </a:prstGeom>
          <a:noFill/>
          <a:ln/>
        </p:spPr>
        <p:txBody>
          <a:bodyPr wrap="square" lIns="13716" tIns="13716" rIns="13716" bIns="13716" rtlCol="0" anchor="ctr">
            <a:noAutofit/>
          </a:bodyPr>
          <a:lstStyle/>
          <a:p>
            <a:pPr marL="0" indent="0" algn="l">
              <a:lnSpc>
                <a:spcPct val="90000"/>
              </a:lnSpc>
              <a:buNone/>
              <a:defRPr sz="1800" b="0">
                <a:solidFill>
                  <a:srgbClr val="58595B"/>
                </a:solidFill>
                <a:latin typeface="Segoe UI"/>
              </a:defRPr>
            </a:pPr>
            <a:r>
              <a:rPr lang="en-US" sz="1800" b="0" dirty="0">
                <a:solidFill>
                  <a:srgbClr val="58595B"/>
                </a:solidFill>
                <a:latin typeface="Segoe UI" pitchFamily="34" charset="0"/>
                <a:ea typeface="Aptos" pitchFamily="34" charset="-122"/>
                <a:cs typeface="Aptos" pitchFamily="34" charset="-120"/>
              </a:rPr>
              <a:t>Kerra Grantski | Transportation Vertical Leader </a:t>
            </a:r>
            <a:r>
              <a:rPr lang="en-US" dirty="0">
                <a:solidFill>
                  <a:srgbClr val="58595B"/>
                </a:solidFill>
                <a:latin typeface="Segoe UI" pitchFamily="34" charset="0"/>
                <a:ea typeface="Aptos" pitchFamily="34" charset="-122"/>
                <a:cs typeface="Aptos" pitchFamily="34" charset="-120"/>
              </a:rPr>
              <a:t>| </a:t>
            </a:r>
            <a:r>
              <a:rPr lang="en-US" sz="1800" b="0" dirty="0">
                <a:solidFill>
                  <a:srgbClr val="58595B"/>
                </a:solidFill>
                <a:latin typeface="Segoe UI" pitchFamily="34" charset="0"/>
                <a:ea typeface="Aptos" pitchFamily="34" charset="-122"/>
                <a:cs typeface="Aptos" pitchFamily="34" charset="-120"/>
              </a:rPr>
              <a:t>Holmes Murphy</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mnt/data/6D04B1A9-5689-46A5-9BF0-FFC92002A20F.jpeg"/>
          <p:cNvPicPr>
            <a:picLocks noChangeAspect="1"/>
          </p:cNvPicPr>
          <p:nvPr/>
        </p:nvPicPr>
        <p:blipFill>
          <a:blip r:embed="rId3"/>
          <a:srcRect/>
          <a:stretch/>
        </p:blipFill>
        <p:spPr>
          <a:xfrm>
            <a:off x="1147572" y="1417320"/>
            <a:ext cx="3593592" cy="4791456"/>
          </a:xfrm>
          <a:prstGeom prst="rect">
            <a:avLst/>
          </a:prstGeom>
        </p:spPr>
      </p:pic>
      <p:sp>
        <p:nvSpPr>
          <p:cNvPr id="6" name="Text 3"/>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b="0" dirty="0">
                <a:solidFill>
                  <a:schemeClr val="tx1">
                    <a:lumMod val="50000"/>
                  </a:schemeClr>
                </a:solidFill>
                <a:latin typeface="Segoe UI Light" pitchFamily="34" charset="0"/>
                <a:ea typeface="Aptos" pitchFamily="34" charset="-122"/>
                <a:cs typeface="Aptos" pitchFamily="34" charset="-120"/>
              </a:rPr>
              <a:t>Trucking is in my blood.</a:t>
            </a:r>
            <a:endParaRPr lang="en-US" sz="3700" dirty="0">
              <a:solidFill>
                <a:schemeClr val="tx1">
                  <a:lumMod val="50000"/>
                </a:schemeClr>
              </a:solidFill>
            </a:endParaRPr>
          </a:p>
        </p:txBody>
      </p:sp>
      <p:sp>
        <p:nvSpPr>
          <p:cNvPr id="7" name="Text 4"/>
          <p:cNvSpPr/>
          <p:nvPr/>
        </p:nvSpPr>
        <p:spPr>
          <a:xfrm>
            <a:off x="5504688" y="1874518"/>
            <a:ext cx="5577840" cy="3017521"/>
          </a:xfrm>
          <a:prstGeom prst="rect">
            <a:avLst/>
          </a:prstGeom>
          <a:noFill/>
          <a:ln/>
        </p:spPr>
        <p:txBody>
          <a:bodyPr wrap="square" lIns="13716" tIns="13716" rIns="13716" bIns="13716" rtlCol="0" anchor="ctr">
            <a:noAutofit/>
          </a:bodyPr>
          <a:lstStyle/>
          <a:p>
            <a:pPr marL="342900" indent="-342900" algn="l">
              <a:lnSpc>
                <a:spcPct val="90000"/>
              </a:lnSpc>
              <a:spcAft>
                <a:spcPts val="600"/>
              </a:spcAft>
              <a:buClr>
                <a:schemeClr val="accent5"/>
              </a:buClr>
              <a:buFont typeface="Wingdings" panose="05000000000000000000" pitchFamily="2" charset="2"/>
              <a:buChar char="§"/>
              <a:defRPr sz="2000" b="0">
                <a:solidFill>
                  <a:srgbClr val="58595B"/>
                </a:solidFill>
                <a:latin typeface="Segoe UI"/>
              </a:defRPr>
            </a:pPr>
            <a:r>
              <a:rPr lang="en-US" sz="2000" b="0" dirty="0">
                <a:solidFill>
                  <a:srgbClr val="58595B"/>
                </a:solidFill>
                <a:latin typeface="Segoe UI" pitchFamily="34" charset="0"/>
                <a:ea typeface="Aptos" pitchFamily="34" charset="-122"/>
                <a:cs typeface="Aptos" pitchFamily="34" charset="-120"/>
              </a:rPr>
              <a:t>Great-grandpa owned a trucking company.</a:t>
            </a:r>
            <a:endParaRPr lang="en-US" sz="1800" dirty="0"/>
          </a:p>
          <a:p>
            <a:pPr marL="342900" indent="-342900" algn="l">
              <a:lnSpc>
                <a:spcPct val="90000"/>
              </a:lnSpc>
              <a:spcAft>
                <a:spcPts val="600"/>
              </a:spcAft>
              <a:buClr>
                <a:schemeClr val="accent5"/>
              </a:buClr>
              <a:buFont typeface="Wingdings" panose="05000000000000000000" pitchFamily="2" charset="2"/>
              <a:buChar char="§"/>
              <a:defRPr sz="2000" b="0">
                <a:solidFill>
                  <a:srgbClr val="58595B"/>
                </a:solidFill>
                <a:latin typeface="Segoe UI"/>
              </a:defRPr>
            </a:pPr>
            <a:r>
              <a:rPr lang="en-US" sz="2000" b="0" dirty="0">
                <a:solidFill>
                  <a:srgbClr val="58595B"/>
                </a:solidFill>
                <a:latin typeface="Segoe UI" pitchFamily="34" charset="0"/>
                <a:ea typeface="Aptos" pitchFamily="34" charset="-122"/>
                <a:cs typeface="Aptos" pitchFamily="34" charset="-120"/>
              </a:rPr>
              <a:t>Grandpa had his own authority.</a:t>
            </a:r>
            <a:endParaRPr lang="en-US" sz="1800" dirty="0"/>
          </a:p>
          <a:p>
            <a:pPr marL="342900" indent="-342900" algn="l">
              <a:lnSpc>
                <a:spcPct val="90000"/>
              </a:lnSpc>
              <a:spcAft>
                <a:spcPts val="600"/>
              </a:spcAft>
              <a:buClr>
                <a:schemeClr val="accent5"/>
              </a:buClr>
              <a:buFont typeface="Wingdings" panose="05000000000000000000" pitchFamily="2" charset="2"/>
              <a:buChar char="§"/>
              <a:defRPr sz="2000" b="0">
                <a:solidFill>
                  <a:srgbClr val="58595B"/>
                </a:solidFill>
                <a:latin typeface="Segoe UI"/>
              </a:defRPr>
            </a:pPr>
            <a:r>
              <a:rPr lang="en-US" sz="2000" b="0" dirty="0">
                <a:solidFill>
                  <a:srgbClr val="58595B"/>
                </a:solidFill>
                <a:latin typeface="Segoe UI" pitchFamily="34" charset="0"/>
                <a:ea typeface="Aptos" pitchFamily="34" charset="-122"/>
                <a:cs typeface="Aptos" pitchFamily="34" charset="-120"/>
              </a:rPr>
              <a:t>Dad was an owner-operator from the time I was born.</a:t>
            </a:r>
            <a:endParaRPr lang="en-US" sz="1800" dirty="0"/>
          </a:p>
          <a:p>
            <a:pPr marL="342900" indent="-342900" algn="l">
              <a:lnSpc>
                <a:spcPct val="90000"/>
              </a:lnSpc>
              <a:spcAft>
                <a:spcPts val="600"/>
              </a:spcAft>
              <a:buClr>
                <a:schemeClr val="accent5"/>
              </a:buClr>
              <a:buFont typeface="Wingdings" panose="05000000000000000000" pitchFamily="2" charset="2"/>
              <a:buChar char="§"/>
              <a:defRPr sz="2000" b="0">
                <a:solidFill>
                  <a:srgbClr val="58595B"/>
                </a:solidFill>
                <a:latin typeface="Segoe UI"/>
              </a:defRPr>
            </a:pPr>
            <a:r>
              <a:rPr lang="en-US" sz="2000" b="0" dirty="0">
                <a:solidFill>
                  <a:srgbClr val="58595B"/>
                </a:solidFill>
                <a:latin typeface="Segoe UI" pitchFamily="34" charset="0"/>
                <a:ea typeface="Aptos" pitchFamily="34" charset="-122"/>
                <a:cs typeface="Aptos" pitchFamily="34" charset="-120"/>
              </a:rPr>
              <a:t>When I was five, my parents started their own trucking company - and they still have a fleet today.</a:t>
            </a:r>
          </a:p>
          <a:p>
            <a:pPr marL="342900" indent="-342900" algn="l">
              <a:lnSpc>
                <a:spcPct val="90000"/>
              </a:lnSpc>
              <a:spcAft>
                <a:spcPts val="600"/>
              </a:spcAft>
              <a:buClr>
                <a:schemeClr val="accent5"/>
              </a:buClr>
              <a:buFont typeface="Wingdings" panose="05000000000000000000" pitchFamily="2" charset="2"/>
              <a:buChar char="§"/>
              <a:defRPr sz="2000" b="0">
                <a:solidFill>
                  <a:srgbClr val="58595B"/>
                </a:solidFill>
                <a:latin typeface="Segoe UI"/>
              </a:defRPr>
            </a:pPr>
            <a:r>
              <a:rPr lang="en-US" sz="2000" b="0" dirty="0">
                <a:solidFill>
                  <a:srgbClr val="58595B"/>
                </a:solidFill>
                <a:latin typeface="Segoe UI" pitchFamily="34" charset="0"/>
              </a:rPr>
              <a:t>I spent many summers and weekends in a truck or at the shop</a:t>
            </a:r>
            <a:endParaRPr lang="en-US" sz="1800" dirty="0"/>
          </a:p>
        </p:txBody>
      </p:sp>
      <p:sp>
        <p:nvSpPr>
          <p:cNvPr id="8" name="Text 5"/>
          <p:cNvSpPr/>
          <p:nvPr/>
        </p:nvSpPr>
        <p:spPr>
          <a:xfrm>
            <a:off x="5504688" y="4892040"/>
            <a:ext cx="5486400" cy="1024128"/>
          </a:xfrm>
          <a:prstGeom prst="rect">
            <a:avLst/>
          </a:prstGeom>
          <a:noFill/>
          <a:ln/>
        </p:spPr>
        <p:txBody>
          <a:bodyPr wrap="square" lIns="13716" tIns="13716" rIns="13716" bIns="13716" rtlCol="0" anchor="ctr">
            <a:noAutofit/>
          </a:bodyPr>
          <a:lstStyle/>
          <a:p>
            <a:pPr marL="0" indent="0" algn="l">
              <a:lnSpc>
                <a:spcPct val="90000"/>
              </a:lnSpc>
              <a:buNone/>
              <a:defRPr sz="2500" b="1">
                <a:solidFill>
                  <a:srgbClr val="00617F"/>
                </a:solidFill>
                <a:latin typeface="Segoe UI"/>
              </a:defRPr>
            </a:pPr>
            <a:r>
              <a:rPr lang="en-US" sz="2000" b="1" dirty="0">
                <a:solidFill>
                  <a:srgbClr val="00617F"/>
                </a:solidFill>
                <a:latin typeface="Segoe UI" pitchFamily="34" charset="0"/>
                <a:ea typeface="Aptos" pitchFamily="34" charset="-122"/>
                <a:cs typeface="Aptos" pitchFamily="34" charset="-120"/>
              </a:rPr>
              <a:t>I grew up in trucking before I ever sold insurance to trucking.</a:t>
            </a:r>
            <a:endParaRPr lang="en-US" dirty="0"/>
          </a:p>
        </p:txBody>
      </p:sp>
      <p:sp>
        <p:nvSpPr>
          <p:cNvPr id="4" name="Text 2">
            <a:extLst>
              <a:ext uri="{FF2B5EF4-FFF2-40B4-BE49-F238E27FC236}">
                <a16:creationId xmlns:a16="http://schemas.microsoft.com/office/drawing/2014/main" id="{1A8540BE-C170-D116-774A-BE6E29F80FA7}"/>
              </a:ext>
            </a:extLst>
          </p:cNvPr>
          <p:cNvSpPr/>
          <p:nvPr/>
        </p:nvSpPr>
        <p:spPr>
          <a:xfrm>
            <a:off x="5504688" y="1112808"/>
            <a:ext cx="5577840" cy="836762"/>
          </a:xfrm>
          <a:prstGeom prst="rect">
            <a:avLst/>
          </a:prstGeom>
          <a:noFill/>
          <a:ln/>
        </p:spPr>
        <p:txBody>
          <a:bodyPr wrap="square" lIns="13716" tIns="13716" rIns="13716" bIns="13716" rtlCol="0" anchor="ctr">
            <a:noAutofit/>
          </a:bodyPr>
          <a:lstStyle/>
          <a:p>
            <a:pPr marL="0" indent="0">
              <a:lnSpc>
                <a:spcPct val="90000"/>
              </a:lnSpc>
              <a:buNone/>
              <a:defRPr sz="1200" b="1">
                <a:solidFill>
                  <a:srgbClr val="00617F"/>
                </a:solidFill>
                <a:latin typeface="Segoe UI"/>
              </a:defRPr>
            </a:pPr>
            <a:r>
              <a:rPr lang="en-US" sz="2000" b="1" dirty="0">
                <a:solidFill>
                  <a:srgbClr val="00617F"/>
                </a:solidFill>
                <a:latin typeface="Segoe UI" pitchFamily="34" charset="0"/>
                <a:ea typeface="Aptos" pitchFamily="34" charset="-122"/>
                <a:cs typeface="Aptos" pitchFamily="34" charset="-120"/>
              </a:rPr>
              <a:t>Why I Care About This</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mnt/data/93C238FA-B1EC-4FA5-BB2A-61B3C09823CB.jpeg"/>
          <p:cNvPicPr>
            <a:picLocks noChangeAspect="1"/>
          </p:cNvPicPr>
          <p:nvPr/>
        </p:nvPicPr>
        <p:blipFill>
          <a:blip r:embed="rId3"/>
          <a:srcRect/>
          <a:stretch/>
        </p:blipFill>
        <p:spPr>
          <a:xfrm>
            <a:off x="5861623" y="1380744"/>
            <a:ext cx="2537460" cy="3383280"/>
          </a:xfrm>
          <a:prstGeom prst="rect">
            <a:avLst/>
          </a:prstGeom>
          <a:effectLst>
            <a:outerShdw blurRad="50800" dist="38100" dir="2700000" algn="tl" rotWithShape="0">
              <a:prstClr val="black">
                <a:alpha val="40000"/>
              </a:prstClr>
            </a:outerShdw>
          </a:effectLst>
        </p:spPr>
      </p:pic>
      <p:pic>
        <p:nvPicPr>
          <p:cNvPr id="3" name="Image 1" descr="/mnt/data/9D3735F8-AF66-460C-BE28-5C111ECB3149.jpeg"/>
          <p:cNvPicPr>
            <a:picLocks noChangeAspect="1"/>
          </p:cNvPicPr>
          <p:nvPr/>
        </p:nvPicPr>
        <p:blipFill>
          <a:blip r:embed="rId4"/>
          <a:srcRect/>
          <a:stretch/>
        </p:blipFill>
        <p:spPr>
          <a:xfrm>
            <a:off x="8783578" y="1380744"/>
            <a:ext cx="2527550" cy="3383280"/>
          </a:xfrm>
          <a:prstGeom prst="rect">
            <a:avLst/>
          </a:prstGeom>
          <a:effectLst>
            <a:outerShdw blurRad="50800" dist="38100" dir="2700000" algn="tl" rotWithShape="0">
              <a:prstClr val="black">
                <a:alpha val="40000"/>
              </a:prstClr>
            </a:outerShdw>
          </a:effectLst>
        </p:spPr>
      </p:pic>
      <p:sp>
        <p:nvSpPr>
          <p:cNvPr id="5" name="Text 1"/>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b="0" dirty="0">
                <a:solidFill>
                  <a:schemeClr val="tx1">
                    <a:lumMod val="50000"/>
                  </a:schemeClr>
                </a:solidFill>
                <a:latin typeface="Segoe UI Light" pitchFamily="34" charset="0"/>
                <a:ea typeface="Aptos" pitchFamily="34" charset="-122"/>
                <a:cs typeface="Aptos" pitchFamily="34" charset="-120"/>
              </a:rPr>
              <a:t>I know HARD work </a:t>
            </a:r>
            <a:endParaRPr lang="en-US" sz="2500" dirty="0">
              <a:solidFill>
                <a:schemeClr val="tx1">
                  <a:lumMod val="50000"/>
                </a:schemeClr>
              </a:solidFill>
            </a:endParaRPr>
          </a:p>
        </p:txBody>
      </p:sp>
      <p:sp>
        <p:nvSpPr>
          <p:cNvPr id="6" name="Text 2"/>
          <p:cNvSpPr/>
          <p:nvPr/>
        </p:nvSpPr>
        <p:spPr>
          <a:xfrm>
            <a:off x="841248" y="1380744"/>
            <a:ext cx="4783175" cy="3383280"/>
          </a:xfrm>
          <a:prstGeom prst="rect">
            <a:avLst/>
          </a:prstGeom>
          <a:noFill/>
          <a:ln/>
        </p:spPr>
        <p:txBody>
          <a:bodyPr wrap="square" lIns="13716" tIns="13716" rIns="13716" bIns="13716" rtlCol="0" anchor="ctr">
            <a:noAutofit/>
          </a:bodyPr>
          <a:lstStyle/>
          <a:p>
            <a:pPr marL="342900" indent="-342900">
              <a:lnSpc>
                <a:spcPct val="90000"/>
              </a:lnSpc>
              <a:spcAft>
                <a:spcPts val="600"/>
              </a:spcAft>
              <a:buClr>
                <a:schemeClr val="accent5"/>
              </a:buClr>
              <a:buFont typeface="Wingdings" panose="05000000000000000000" pitchFamily="2" charset="2"/>
              <a:buChar char="§"/>
              <a:defRPr sz="1800" b="0">
                <a:solidFill>
                  <a:srgbClr val="58595B"/>
                </a:solidFill>
                <a:latin typeface="Segoe UI"/>
              </a:defRPr>
            </a:pPr>
            <a:r>
              <a:rPr lang="en-US" sz="2000" b="0" dirty="0">
                <a:solidFill>
                  <a:srgbClr val="58595B"/>
                </a:solidFill>
                <a:latin typeface="Segoe UI" pitchFamily="34" charset="0"/>
                <a:ea typeface="Aptos" pitchFamily="34" charset="-122"/>
                <a:cs typeface="Aptos" pitchFamily="34" charset="-120"/>
              </a:rPr>
              <a:t>Breaking down tires</a:t>
            </a:r>
          </a:p>
          <a:p>
            <a:pPr marL="342900" indent="-342900">
              <a:lnSpc>
                <a:spcPct val="90000"/>
              </a:lnSpc>
              <a:spcAft>
                <a:spcPts val="600"/>
              </a:spcAft>
              <a:buClr>
                <a:schemeClr val="accent5"/>
              </a:buClr>
              <a:buFont typeface="Wingdings" panose="05000000000000000000" pitchFamily="2" charset="2"/>
              <a:buChar char="§"/>
              <a:defRPr sz="1800" b="0">
                <a:solidFill>
                  <a:srgbClr val="58595B"/>
                </a:solidFill>
                <a:latin typeface="Segoe UI"/>
              </a:defRPr>
            </a:pPr>
            <a:r>
              <a:rPr lang="en-US" sz="2000" b="0" dirty="0">
                <a:solidFill>
                  <a:srgbClr val="58595B"/>
                </a:solidFill>
                <a:latin typeface="Segoe UI" pitchFamily="34" charset="0"/>
                <a:ea typeface="Aptos" pitchFamily="34" charset="-122"/>
                <a:cs typeface="Aptos" pitchFamily="34" charset="-120"/>
              </a:rPr>
              <a:t>Washing out a trailer that just got done hauling combos of fresh pet-food ingredients. You all know exactly what those trailers look like.</a:t>
            </a:r>
          </a:p>
          <a:p>
            <a:pPr marL="342900" indent="-342900">
              <a:lnSpc>
                <a:spcPct val="90000"/>
              </a:lnSpc>
              <a:spcAft>
                <a:spcPts val="600"/>
              </a:spcAft>
              <a:buClr>
                <a:schemeClr val="accent5"/>
              </a:buClr>
              <a:buFont typeface="Wingdings" panose="05000000000000000000" pitchFamily="2" charset="2"/>
              <a:buChar char="§"/>
              <a:defRPr sz="1800" b="0">
                <a:solidFill>
                  <a:srgbClr val="58595B"/>
                </a:solidFill>
                <a:latin typeface="Segoe UI"/>
              </a:defRPr>
            </a:pPr>
            <a:r>
              <a:rPr lang="en-US" sz="2000" b="0" dirty="0">
                <a:solidFill>
                  <a:srgbClr val="58595B"/>
                </a:solidFill>
                <a:latin typeface="Segoe UI" pitchFamily="34" charset="0"/>
              </a:rPr>
              <a:t>Eventually I graduated to the office CALLING shippers and receivers to schedule pickups and deliveries.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787701-91F6-CB79-93B4-D65F15AAAC4A}"/>
              </a:ext>
            </a:extLst>
          </p:cNvPr>
          <p:cNvSpPr>
            <a:spLocks noGrp="1"/>
          </p:cNvSpPr>
          <p:nvPr>
            <p:ph type="body" sz="quarter" idx="24"/>
          </p:nvPr>
        </p:nvSpPr>
        <p:spPr/>
        <p:txBody>
          <a:bodyPr>
            <a:normAutofit/>
          </a:bodyPr>
          <a:lstStyle/>
          <a:p>
            <a:r>
              <a:rPr lang="en-US" b="1" dirty="0">
                <a:latin typeface="Segoe UI" pitchFamily="34" charset="0"/>
                <a:ea typeface="Aptos" pitchFamily="34" charset="-122"/>
                <a:cs typeface="Aptos" pitchFamily="34" charset="-120"/>
              </a:rPr>
              <a:t>What is a Chameleon Carrier</a:t>
            </a:r>
            <a:endParaRPr lang="en-US" dirty="0"/>
          </a:p>
          <a:p>
            <a:r>
              <a:rPr lang="en-US" dirty="0">
                <a:latin typeface="Segoe UI" pitchFamily="34" charset="0"/>
                <a:ea typeface="Aptos" pitchFamily="34" charset="-122"/>
                <a:cs typeface="Aptos" pitchFamily="34" charset="-120"/>
              </a:rPr>
              <a:t>What “chameleon” really means - and what it does not mean.</a:t>
            </a:r>
            <a:endParaRPr lang="en-US" sz="1800" dirty="0"/>
          </a:p>
        </p:txBody>
      </p:sp>
      <p:sp>
        <p:nvSpPr>
          <p:cNvPr id="3" name="Text Placeholder 2">
            <a:extLst>
              <a:ext uri="{FF2B5EF4-FFF2-40B4-BE49-F238E27FC236}">
                <a16:creationId xmlns:a16="http://schemas.microsoft.com/office/drawing/2014/main" id="{2F5DD4D1-35C2-0D7D-CBB0-D48E939EC6B1}"/>
              </a:ext>
            </a:extLst>
          </p:cNvPr>
          <p:cNvSpPr>
            <a:spLocks noGrp="1"/>
          </p:cNvSpPr>
          <p:nvPr>
            <p:ph type="body" sz="quarter" idx="25"/>
          </p:nvPr>
        </p:nvSpPr>
        <p:spPr/>
        <p:txBody>
          <a:bodyPr/>
          <a:lstStyle/>
          <a:p>
            <a:r>
              <a:rPr lang="en-US" b="1" dirty="0">
                <a:latin typeface="Segoe UI" pitchFamily="34" charset="0"/>
                <a:ea typeface="Aptos" pitchFamily="34" charset="-122"/>
                <a:cs typeface="Aptos" pitchFamily="34" charset="-120"/>
              </a:rPr>
              <a:t>What We Can See</a:t>
            </a:r>
            <a:endParaRPr lang="en-US" dirty="0"/>
          </a:p>
          <a:p>
            <a:r>
              <a:rPr lang="en-US" dirty="0">
                <a:latin typeface="Segoe UI" pitchFamily="34" charset="0"/>
                <a:ea typeface="Aptos" pitchFamily="34" charset="-122"/>
                <a:cs typeface="Aptos" pitchFamily="34" charset="-120"/>
              </a:rPr>
              <a:t>How it shows up in CAB and what the breadcrumbs look like.</a:t>
            </a:r>
            <a:endParaRPr lang="en-US" sz="1800" dirty="0"/>
          </a:p>
        </p:txBody>
      </p:sp>
      <p:sp>
        <p:nvSpPr>
          <p:cNvPr id="4" name="Text Placeholder 3">
            <a:extLst>
              <a:ext uri="{FF2B5EF4-FFF2-40B4-BE49-F238E27FC236}">
                <a16:creationId xmlns:a16="http://schemas.microsoft.com/office/drawing/2014/main" id="{CB6410CC-3AAD-4797-0293-5C714ED16BD0}"/>
              </a:ext>
            </a:extLst>
          </p:cNvPr>
          <p:cNvSpPr>
            <a:spLocks noGrp="1"/>
          </p:cNvSpPr>
          <p:nvPr>
            <p:ph type="body" sz="quarter" idx="26"/>
          </p:nvPr>
        </p:nvSpPr>
        <p:spPr/>
        <p:txBody>
          <a:bodyPr/>
          <a:lstStyle/>
          <a:p>
            <a:r>
              <a:rPr lang="en-US" b="1" dirty="0">
                <a:latin typeface="Segoe UI" pitchFamily="34" charset="0"/>
                <a:ea typeface="Aptos" pitchFamily="34" charset="-122"/>
                <a:cs typeface="Aptos" pitchFamily="34" charset="-120"/>
              </a:rPr>
              <a:t>Translate it to Insurance</a:t>
            </a:r>
            <a:endParaRPr lang="en-US" dirty="0"/>
          </a:p>
          <a:p>
            <a:r>
              <a:rPr lang="en-US" dirty="0">
                <a:latin typeface="Segoe UI" pitchFamily="34" charset="0"/>
                <a:ea typeface="Aptos" pitchFamily="34" charset="-122"/>
                <a:cs typeface="Aptos" pitchFamily="34" charset="-120"/>
              </a:rPr>
              <a:t>Why underwriters care and why structures create exposure.</a:t>
            </a:r>
            <a:endParaRPr lang="en-US" sz="1800" dirty="0"/>
          </a:p>
        </p:txBody>
      </p:sp>
      <p:sp>
        <p:nvSpPr>
          <p:cNvPr id="5" name="Text Placeholder 4">
            <a:extLst>
              <a:ext uri="{FF2B5EF4-FFF2-40B4-BE49-F238E27FC236}">
                <a16:creationId xmlns:a16="http://schemas.microsoft.com/office/drawing/2014/main" id="{A430D275-A916-00EF-5254-30A415FC3E56}"/>
              </a:ext>
            </a:extLst>
          </p:cNvPr>
          <p:cNvSpPr>
            <a:spLocks noGrp="1"/>
          </p:cNvSpPr>
          <p:nvPr>
            <p:ph type="body" sz="quarter" idx="27"/>
          </p:nvPr>
        </p:nvSpPr>
        <p:spPr/>
        <p:txBody>
          <a:bodyPr/>
          <a:lstStyle/>
          <a:p>
            <a:r>
              <a:rPr lang="en-US" b="1" dirty="0">
                <a:latin typeface="Segoe UI" pitchFamily="34" charset="0"/>
              </a:rPr>
              <a:t>Contract and Broker Authority</a:t>
            </a:r>
            <a:endParaRPr lang="en-US" dirty="0"/>
          </a:p>
          <a:p>
            <a:r>
              <a:rPr lang="en-US" dirty="0">
                <a:latin typeface="Segoe UI" pitchFamily="34" charset="0"/>
              </a:rPr>
              <a:t>What is the proper structure and why is it necessary.</a:t>
            </a:r>
            <a:endParaRPr lang="en-US" sz="1800" dirty="0"/>
          </a:p>
        </p:txBody>
      </p:sp>
    </p:spTree>
    <p:extLst>
      <p:ext uri="{BB962C8B-B14F-4D97-AF65-F5344CB8AC3E}">
        <p14:creationId xmlns:p14="http://schemas.microsoft.com/office/powerpoint/2010/main" val="12500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nt/data/7E79484A-C8B0-4104-9E6A-100B1279D6FD.jpeg"/>
          <p:cNvPicPr>
            <a:picLocks noChangeAspect="1"/>
          </p:cNvPicPr>
          <p:nvPr/>
        </p:nvPicPr>
        <p:blipFill>
          <a:blip r:embed="rId3"/>
          <a:srcRect/>
          <a:stretch/>
        </p:blipFill>
        <p:spPr>
          <a:xfrm>
            <a:off x="2773622" y="1384367"/>
            <a:ext cx="6644755" cy="4429837"/>
          </a:xfrm>
          <a:prstGeom prst="rect">
            <a:avLst/>
          </a:prstGeom>
        </p:spPr>
      </p:pic>
      <p:sp>
        <p:nvSpPr>
          <p:cNvPr id="4" name="Text 1"/>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FFFFFF"/>
                </a:solidFill>
                <a:latin typeface="Segoe UI Light"/>
              </a:defRPr>
            </a:pPr>
            <a:r>
              <a:rPr lang="en-US" sz="3600" b="0" dirty="0">
                <a:solidFill>
                  <a:srgbClr val="FFFFFF"/>
                </a:solidFill>
                <a:latin typeface="Segoe UI Light" pitchFamily="34" charset="0"/>
                <a:ea typeface="Aptos" pitchFamily="34" charset="-122"/>
                <a:cs typeface="Aptos" pitchFamily="34" charset="-120"/>
              </a:rPr>
              <a:t>So… is this a chameleon carrier?</a:t>
            </a:r>
            <a:endParaRPr lang="en-US" sz="3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mnt/data/E693914A-3375-4905-97CE-000075534EEB.jpeg"/>
          <p:cNvPicPr>
            <a:picLocks noChangeAspect="1"/>
          </p:cNvPicPr>
          <p:nvPr/>
        </p:nvPicPr>
        <p:blipFill>
          <a:blip r:embed="rId3"/>
          <a:srcRect/>
          <a:stretch/>
        </p:blipFill>
        <p:spPr>
          <a:xfrm>
            <a:off x="3106674" y="1426464"/>
            <a:ext cx="5966459" cy="3977639"/>
          </a:xfrm>
          <a:prstGeom prst="rect">
            <a:avLst/>
          </a:prstGeom>
        </p:spPr>
      </p:pic>
      <p:sp>
        <p:nvSpPr>
          <p:cNvPr id="4" name="Text 1"/>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FFFFFF"/>
                </a:solidFill>
                <a:latin typeface="Segoe UI Light"/>
              </a:defRPr>
            </a:pPr>
            <a:r>
              <a:rPr lang="en-US" sz="3600" b="0" dirty="0">
                <a:solidFill>
                  <a:srgbClr val="FFFFFF"/>
                </a:solidFill>
                <a:latin typeface="Segoe UI Light" pitchFamily="34" charset="0"/>
                <a:ea typeface="Aptos" pitchFamily="34" charset="-122"/>
                <a:cs typeface="Aptos" pitchFamily="34" charset="-120"/>
              </a:rPr>
              <a:t>Is it this?</a:t>
            </a:r>
            <a:endParaRPr lang="en-US" sz="3700" dirty="0"/>
          </a:p>
        </p:txBody>
      </p:sp>
      <p:sp>
        <p:nvSpPr>
          <p:cNvPr id="5" name="Text 2"/>
          <p:cNvSpPr/>
          <p:nvPr/>
        </p:nvSpPr>
        <p:spPr>
          <a:xfrm>
            <a:off x="841248" y="5577840"/>
            <a:ext cx="10424160" cy="475488"/>
          </a:xfrm>
          <a:prstGeom prst="rect">
            <a:avLst/>
          </a:prstGeom>
          <a:noFill/>
          <a:ln/>
        </p:spPr>
        <p:txBody>
          <a:bodyPr wrap="square" lIns="13716" tIns="13716" rIns="13716" bIns="13716" rtlCol="0" anchor="ctr">
            <a:noAutofit/>
          </a:bodyPr>
          <a:lstStyle/>
          <a:p>
            <a:pPr marL="0" indent="0" algn="l">
              <a:lnSpc>
                <a:spcPct val="90000"/>
              </a:lnSpc>
              <a:buNone/>
              <a:defRPr sz="1700" b="0">
                <a:solidFill>
                  <a:srgbClr val="58595B"/>
                </a:solidFill>
                <a:latin typeface="Segoe UI"/>
              </a:defRPr>
            </a:pPr>
            <a:r>
              <a:rPr lang="en-US" sz="1700" b="0" dirty="0">
                <a:solidFill>
                  <a:srgbClr val="58595B"/>
                </a:solidFill>
                <a:latin typeface="Segoe UI" pitchFamily="34" charset="0"/>
                <a:ea typeface="Aptos" pitchFamily="34" charset="-122"/>
                <a:cs typeface="Aptos" pitchFamily="34" charset="-120"/>
              </a:rPr>
              <a:t>No - but some of you wish you had a button to do this to your truck and trailer while going past a scale.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89D1D367-4FB8-424F-A9F0-8EED061A2181.jpeg"/>
          <p:cNvPicPr>
            <a:picLocks noChangeAspect="1"/>
          </p:cNvPicPr>
          <p:nvPr/>
        </p:nvPicPr>
        <p:blipFill>
          <a:blip r:embed="rId3"/>
          <a:srcRect/>
          <a:stretch/>
        </p:blipFill>
        <p:spPr>
          <a:xfrm>
            <a:off x="3106674" y="1426464"/>
            <a:ext cx="5966459" cy="3977639"/>
          </a:xfrm>
          <a:prstGeom prst="rect">
            <a:avLst/>
          </a:prstGeom>
        </p:spPr>
      </p:pic>
      <p:sp>
        <p:nvSpPr>
          <p:cNvPr id="4" name="Text 1"/>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FFFFFF"/>
                </a:solidFill>
                <a:latin typeface="Segoe UI Light"/>
              </a:defRPr>
            </a:pPr>
            <a:r>
              <a:rPr lang="en-US" sz="3600" b="0" dirty="0">
                <a:solidFill>
                  <a:srgbClr val="FFFFFF"/>
                </a:solidFill>
                <a:latin typeface="Segoe UI Light" pitchFamily="34" charset="0"/>
                <a:ea typeface="Aptos" pitchFamily="34" charset="-122"/>
                <a:cs typeface="Aptos" pitchFamily="34" charset="-120"/>
              </a:rPr>
              <a:t>What about a truck hauling chameleons?</a:t>
            </a:r>
            <a:endParaRPr lang="en-US" sz="3300" dirty="0"/>
          </a:p>
        </p:txBody>
      </p:sp>
      <p:sp>
        <p:nvSpPr>
          <p:cNvPr id="5" name="Text 2"/>
          <p:cNvSpPr/>
          <p:nvPr/>
        </p:nvSpPr>
        <p:spPr>
          <a:xfrm>
            <a:off x="841248" y="5577840"/>
            <a:ext cx="10424160" cy="475488"/>
          </a:xfrm>
          <a:prstGeom prst="rect">
            <a:avLst/>
          </a:prstGeom>
          <a:noFill/>
          <a:ln/>
        </p:spPr>
        <p:txBody>
          <a:bodyPr wrap="square" lIns="13716" tIns="13716" rIns="13716" bIns="13716" rtlCol="0" anchor="ctr">
            <a:noAutofit/>
          </a:bodyPr>
          <a:lstStyle/>
          <a:p>
            <a:pPr marL="0" indent="0" algn="l">
              <a:lnSpc>
                <a:spcPct val="90000"/>
              </a:lnSpc>
              <a:buNone/>
              <a:defRPr sz="1900" b="1">
                <a:solidFill>
                  <a:srgbClr val="00617F"/>
                </a:solidFill>
                <a:latin typeface="Segoe UI"/>
              </a:defRPr>
            </a:pPr>
            <a:r>
              <a:rPr lang="en-US" sz="1900" b="1" dirty="0">
                <a:solidFill>
                  <a:srgbClr val="00617F"/>
                </a:solidFill>
                <a:latin typeface="Segoe UI" pitchFamily="34" charset="0"/>
                <a:ea typeface="Aptos" pitchFamily="34" charset="-122"/>
                <a:cs typeface="Aptos" pitchFamily="34" charset="-120"/>
              </a:rPr>
              <a:t>Still no, but interesting.</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b="0" dirty="0">
                <a:solidFill>
                  <a:schemeClr val="tx1">
                    <a:lumMod val="50000"/>
                  </a:schemeClr>
                </a:solidFill>
                <a:latin typeface="Segoe UI Light" pitchFamily="34" charset="0"/>
                <a:ea typeface="Aptos" pitchFamily="34" charset="-122"/>
                <a:cs typeface="Aptos" pitchFamily="34" charset="-120"/>
              </a:rPr>
              <a:t>What It Actually Means</a:t>
            </a:r>
            <a:endParaRPr lang="en-US" sz="3600" dirty="0">
              <a:solidFill>
                <a:schemeClr val="tx1">
                  <a:lumMod val="50000"/>
                </a:schemeClr>
              </a:solidFill>
            </a:endParaRPr>
          </a:p>
        </p:txBody>
      </p:sp>
      <p:sp>
        <p:nvSpPr>
          <p:cNvPr id="3" name="Text 1"/>
          <p:cNvSpPr/>
          <p:nvPr/>
        </p:nvSpPr>
        <p:spPr>
          <a:xfrm>
            <a:off x="841248" y="1224951"/>
            <a:ext cx="10469880" cy="951321"/>
          </a:xfrm>
          <a:prstGeom prst="rect">
            <a:avLst/>
          </a:prstGeom>
          <a:noFill/>
          <a:ln/>
        </p:spPr>
        <p:txBody>
          <a:bodyPr wrap="square" lIns="13716" tIns="13716" rIns="13716" bIns="13716" rtlCol="0" anchor="ctr">
            <a:noAutofit/>
          </a:bodyPr>
          <a:lstStyle/>
          <a:p>
            <a:pPr marL="0" indent="0" algn="l">
              <a:lnSpc>
                <a:spcPct val="90000"/>
              </a:lnSpc>
              <a:buNone/>
              <a:defRPr sz="2300" b="1">
                <a:solidFill>
                  <a:srgbClr val="00617F"/>
                </a:solidFill>
                <a:latin typeface="Segoe UI"/>
              </a:defRPr>
            </a:pPr>
            <a:r>
              <a:rPr lang="en-US" sz="2000" b="1" dirty="0">
                <a:solidFill>
                  <a:srgbClr val="00617F"/>
                </a:solidFill>
                <a:latin typeface="Segoe UI" pitchFamily="34" charset="0"/>
                <a:ea typeface="Aptos" pitchFamily="34" charset="-122"/>
                <a:cs typeface="Aptos" pitchFamily="34" charset="-120"/>
              </a:rPr>
              <a:t>A chameleon/reincarnated carrier issue is not just “two companies know each other.”</a:t>
            </a:r>
            <a:endParaRPr lang="en-US" sz="2000" dirty="0"/>
          </a:p>
        </p:txBody>
      </p:sp>
      <p:sp>
        <p:nvSpPr>
          <p:cNvPr id="4" name="Text 2"/>
          <p:cNvSpPr/>
          <p:nvPr/>
        </p:nvSpPr>
        <p:spPr>
          <a:xfrm>
            <a:off x="841248" y="2176272"/>
            <a:ext cx="10469880" cy="1252728"/>
          </a:xfrm>
          <a:prstGeom prst="rect">
            <a:avLst/>
          </a:prstGeom>
          <a:noFill/>
          <a:ln/>
        </p:spPr>
        <p:txBody>
          <a:bodyPr wrap="square" lIns="13716" tIns="13716" rIns="13716" bIns="13716" rtlCol="0" anchor="ctr">
            <a:noAutofit/>
          </a:bodyPr>
          <a:lstStyle/>
          <a:p>
            <a:pPr marL="0" indent="0">
              <a:lnSpc>
                <a:spcPct val="90000"/>
              </a:lnSpc>
              <a:buNone/>
              <a:defRPr sz="2600" b="1">
                <a:solidFill>
                  <a:srgbClr val="58595B"/>
                </a:solidFill>
                <a:latin typeface="Segoe UI"/>
              </a:defRPr>
            </a:pPr>
            <a:r>
              <a:rPr lang="en-US" sz="2400" b="1" dirty="0">
                <a:solidFill>
                  <a:srgbClr val="58595B"/>
                </a:solidFill>
                <a:latin typeface="Segoe UI" pitchFamily="34" charset="0"/>
                <a:ea typeface="Aptos" pitchFamily="34" charset="-122"/>
                <a:cs typeface="Aptos" pitchFamily="34" charset="-120"/>
              </a:rPr>
              <a:t>The core concern is an operation that disappears and reappears - or operates through an affiliated entity - to avoid a safety record, enforcement action, penalties, insurance consequences, or scrutiny.</a:t>
            </a:r>
            <a:endParaRPr lang="en-US" sz="2000" dirty="0"/>
          </a:p>
        </p:txBody>
      </p:sp>
      <p:sp>
        <p:nvSpPr>
          <p:cNvPr id="6" name="Text 4"/>
          <p:cNvSpPr/>
          <p:nvPr/>
        </p:nvSpPr>
        <p:spPr>
          <a:xfrm>
            <a:off x="841248" y="3749040"/>
            <a:ext cx="10058400" cy="1463040"/>
          </a:xfrm>
          <a:prstGeom prst="rect">
            <a:avLst/>
          </a:prstGeom>
          <a:noFill/>
          <a:ln/>
        </p:spPr>
        <p:txBody>
          <a:bodyPr wrap="square" lIns="13716" tIns="13716" rIns="13716" bIns="13716" rtlCol="0" anchor="ctr">
            <a:noAutofit/>
          </a:bodyPr>
          <a:lstStyle/>
          <a:p>
            <a:pPr marL="0" indent="0">
              <a:lnSpc>
                <a:spcPct val="90000"/>
              </a:lnSpc>
              <a:spcAft>
                <a:spcPts val="600"/>
              </a:spcAft>
              <a:buNone/>
              <a:defRPr sz="2200" b="0">
                <a:solidFill>
                  <a:srgbClr val="58595B"/>
                </a:solidFill>
                <a:latin typeface="Segoe UI"/>
              </a:defRPr>
            </a:pPr>
            <a:r>
              <a:rPr lang="en-US" sz="2200" b="0" dirty="0">
                <a:solidFill>
                  <a:srgbClr val="58595B"/>
                </a:solidFill>
                <a:latin typeface="Segoe UI" pitchFamily="34" charset="0"/>
                <a:ea typeface="Aptos" pitchFamily="34" charset="-122"/>
                <a:cs typeface="Aptos" pitchFamily="34" charset="-120"/>
              </a:rPr>
              <a:t>Breadcrumbs: shared ownership, address, phone, equipment, or employees. </a:t>
            </a:r>
          </a:p>
          <a:p>
            <a:pPr marL="342900" indent="-342900">
              <a:lnSpc>
                <a:spcPct val="90000"/>
              </a:lnSpc>
              <a:spcAft>
                <a:spcPts val="600"/>
              </a:spcAft>
              <a:buClr>
                <a:schemeClr val="accent5"/>
              </a:buClr>
              <a:buFont typeface="Wingdings" panose="05000000000000000000" pitchFamily="2" charset="2"/>
              <a:buChar char="§"/>
              <a:defRPr sz="2200" b="0">
                <a:solidFill>
                  <a:srgbClr val="58595B"/>
                </a:solidFill>
                <a:latin typeface="Segoe UI"/>
              </a:defRPr>
            </a:pPr>
            <a:r>
              <a:rPr lang="en-US" sz="2200" b="0" dirty="0">
                <a:solidFill>
                  <a:srgbClr val="58595B"/>
                </a:solidFill>
                <a:latin typeface="Segoe UI" pitchFamily="34" charset="0"/>
                <a:ea typeface="Aptos" pitchFamily="34" charset="-122"/>
                <a:cs typeface="Aptos" pitchFamily="34" charset="-120"/>
              </a:rPr>
              <a:t>They are not automatically proof of wrongdoing by themselves.</a:t>
            </a:r>
          </a:p>
          <a:p>
            <a:pPr marL="342900" indent="-342900">
              <a:lnSpc>
                <a:spcPct val="90000"/>
              </a:lnSpc>
              <a:spcAft>
                <a:spcPts val="600"/>
              </a:spcAft>
              <a:buClr>
                <a:schemeClr val="accent5"/>
              </a:buClr>
              <a:buFont typeface="Wingdings" panose="05000000000000000000" pitchFamily="2" charset="2"/>
              <a:buChar char="§"/>
              <a:defRPr sz="2200" b="0">
                <a:solidFill>
                  <a:srgbClr val="58595B"/>
                </a:solidFill>
                <a:latin typeface="Segoe UI"/>
              </a:defRPr>
            </a:pPr>
            <a:r>
              <a:rPr lang="en-US" sz="2200" b="0" dirty="0">
                <a:solidFill>
                  <a:srgbClr val="58595B"/>
                </a:solidFill>
                <a:latin typeface="Segoe UI" pitchFamily="34" charset="0"/>
              </a:rPr>
              <a:t>They are things that make the FMCSA, CAB, Underwriters or a plaintiff attorney start asking more questions</a:t>
            </a:r>
            <a:endParaRPr lang="en-US"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4" name="Text 2"/>
          <p:cNvSpPr/>
          <p:nvPr/>
        </p:nvSpPr>
        <p:spPr>
          <a:xfrm>
            <a:off x="1051560" y="1691640"/>
            <a:ext cx="4709160" cy="457200"/>
          </a:xfrm>
          <a:prstGeom prst="rect">
            <a:avLst/>
          </a:prstGeom>
          <a:noFill/>
          <a:ln/>
        </p:spPr>
        <p:txBody>
          <a:bodyPr wrap="square" lIns="13716" tIns="13716" rIns="13716" bIns="13716" rtlCol="0" anchor="ctr">
            <a:noAutofit/>
          </a:bodyPr>
          <a:lstStyle/>
          <a:p>
            <a:pPr marL="0" indent="0" algn="l">
              <a:lnSpc>
                <a:spcPct val="90000"/>
              </a:lnSpc>
              <a:buNone/>
              <a:defRPr sz="2500" b="1">
                <a:solidFill>
                  <a:srgbClr val="00617F"/>
                </a:solidFill>
                <a:latin typeface="Segoe UI"/>
              </a:defRPr>
            </a:pPr>
            <a:endParaRPr lang="en-US" sz="2400" dirty="0"/>
          </a:p>
        </p:txBody>
      </p:sp>
      <p:sp>
        <p:nvSpPr>
          <p:cNvPr id="5" name="Text 3"/>
          <p:cNvSpPr/>
          <p:nvPr/>
        </p:nvSpPr>
        <p:spPr>
          <a:xfrm>
            <a:off x="1051560" y="2359152"/>
            <a:ext cx="4709160" cy="1005840"/>
          </a:xfrm>
          <a:prstGeom prst="rect">
            <a:avLst/>
          </a:prstGeom>
          <a:noFill/>
          <a:ln/>
        </p:spPr>
        <p:txBody>
          <a:bodyPr wrap="square" lIns="13716" tIns="13716" rIns="13716" bIns="13716" rtlCol="0" anchor="ctr">
            <a:noAutofit/>
          </a:bodyPr>
          <a:lstStyle/>
          <a:p>
            <a:pPr marL="0" indent="0" algn="l">
              <a:lnSpc>
                <a:spcPct val="90000"/>
              </a:lnSpc>
              <a:buNone/>
              <a:defRPr sz="2100" b="0">
                <a:solidFill>
                  <a:srgbClr val="58595B"/>
                </a:solidFill>
                <a:latin typeface="Segoe UI"/>
              </a:defRPr>
            </a:pPr>
            <a:endParaRPr lang="en-US" sz="1700" dirty="0"/>
          </a:p>
        </p:txBody>
      </p:sp>
      <p:sp>
        <p:nvSpPr>
          <p:cNvPr id="7" name="Text 5"/>
          <p:cNvSpPr/>
          <p:nvPr/>
        </p:nvSpPr>
        <p:spPr>
          <a:xfrm>
            <a:off x="6446520" y="1691640"/>
            <a:ext cx="4709160" cy="457200"/>
          </a:xfrm>
          <a:prstGeom prst="rect">
            <a:avLst/>
          </a:prstGeom>
          <a:noFill/>
          <a:ln/>
        </p:spPr>
        <p:txBody>
          <a:bodyPr wrap="square" lIns="13716" tIns="13716" rIns="13716" bIns="13716" rtlCol="0" anchor="ctr">
            <a:noAutofit/>
          </a:bodyPr>
          <a:lstStyle/>
          <a:p>
            <a:pPr marL="0" indent="0" algn="l">
              <a:lnSpc>
                <a:spcPct val="90000"/>
              </a:lnSpc>
              <a:buNone/>
              <a:defRPr sz="2500" b="1">
                <a:solidFill>
                  <a:srgbClr val="00617F"/>
                </a:solidFill>
                <a:latin typeface="Segoe UI"/>
              </a:defRPr>
            </a:pPr>
            <a:endParaRPr lang="en-US" sz="2400" dirty="0"/>
          </a:p>
        </p:txBody>
      </p:sp>
      <p:sp>
        <p:nvSpPr>
          <p:cNvPr id="3" name="Title 2">
            <a:extLst>
              <a:ext uri="{FF2B5EF4-FFF2-40B4-BE49-F238E27FC236}">
                <a16:creationId xmlns:a16="http://schemas.microsoft.com/office/drawing/2014/main" id="{A333D383-2203-B1E1-642F-736973719985}"/>
              </a:ext>
            </a:extLst>
          </p:cNvPr>
          <p:cNvSpPr>
            <a:spLocks noGrp="1"/>
          </p:cNvSpPr>
          <p:nvPr>
            <p:ph type="title"/>
          </p:nvPr>
        </p:nvSpPr>
        <p:spPr>
          <a:xfrm>
            <a:off x="772857" y="286810"/>
            <a:ext cx="9732433" cy="707136"/>
          </a:xfrm>
        </p:spPr>
        <p:txBody>
          <a:bodyPr>
            <a:normAutofit/>
          </a:bodyPr>
          <a:lstStyle/>
          <a:p>
            <a:r>
              <a:rPr lang="en-US" dirty="0"/>
              <a:t>Why This Is Getting Attention?</a:t>
            </a:r>
          </a:p>
        </p:txBody>
      </p:sp>
      <p:sp>
        <p:nvSpPr>
          <p:cNvPr id="9" name="Text Placeholder 8">
            <a:extLst>
              <a:ext uri="{FF2B5EF4-FFF2-40B4-BE49-F238E27FC236}">
                <a16:creationId xmlns:a16="http://schemas.microsoft.com/office/drawing/2014/main" id="{A0840CD4-71D5-88BD-256E-EFD32517BA27}"/>
              </a:ext>
            </a:extLst>
          </p:cNvPr>
          <p:cNvSpPr>
            <a:spLocks noGrp="1"/>
          </p:cNvSpPr>
          <p:nvPr>
            <p:ph type="body" sz="quarter" idx="25"/>
          </p:nvPr>
        </p:nvSpPr>
        <p:spPr/>
        <p:txBody>
          <a:bodyPr>
            <a:noAutofit/>
          </a:bodyPr>
          <a:lstStyle/>
          <a:p>
            <a:r>
              <a:rPr lang="en-US" sz="2400" dirty="0"/>
              <a:t>Insurance Integrity</a:t>
            </a:r>
          </a:p>
        </p:txBody>
      </p:sp>
      <p:sp>
        <p:nvSpPr>
          <p:cNvPr id="12" name="Text Placeholder 11">
            <a:extLst>
              <a:ext uri="{FF2B5EF4-FFF2-40B4-BE49-F238E27FC236}">
                <a16:creationId xmlns:a16="http://schemas.microsoft.com/office/drawing/2014/main" id="{0382C04B-5E46-9DF7-12C1-41829B14EF67}"/>
              </a:ext>
            </a:extLst>
          </p:cNvPr>
          <p:cNvSpPr>
            <a:spLocks noGrp="1"/>
          </p:cNvSpPr>
          <p:nvPr>
            <p:ph type="body" sz="quarter" idx="26"/>
          </p:nvPr>
        </p:nvSpPr>
        <p:spPr/>
        <p:txBody>
          <a:bodyPr>
            <a:normAutofit/>
          </a:bodyPr>
          <a:lstStyle/>
          <a:p>
            <a:r>
              <a:rPr lang="en-US" sz="2000" dirty="0"/>
              <a:t>Applications, prior losses, authority, ownership, and exposure have to match reality.</a:t>
            </a:r>
          </a:p>
        </p:txBody>
      </p:sp>
      <p:sp>
        <p:nvSpPr>
          <p:cNvPr id="17" name="Text Placeholder 16">
            <a:extLst>
              <a:ext uri="{FF2B5EF4-FFF2-40B4-BE49-F238E27FC236}">
                <a16:creationId xmlns:a16="http://schemas.microsoft.com/office/drawing/2014/main" id="{04B7E473-422E-5078-E3C2-FA6CFA8C0535}"/>
              </a:ext>
            </a:extLst>
          </p:cNvPr>
          <p:cNvSpPr>
            <a:spLocks noGrp="1"/>
          </p:cNvSpPr>
          <p:nvPr>
            <p:ph type="body" sz="quarter" idx="27"/>
          </p:nvPr>
        </p:nvSpPr>
        <p:spPr>
          <a:xfrm>
            <a:off x="1645208" y="1382156"/>
            <a:ext cx="4061512" cy="530528"/>
          </a:xfrm>
        </p:spPr>
        <p:txBody>
          <a:bodyPr>
            <a:normAutofit/>
          </a:bodyPr>
          <a:lstStyle/>
          <a:p>
            <a:r>
              <a:rPr lang="en-US" sz="2400" dirty="0"/>
              <a:t>Safety History</a:t>
            </a:r>
          </a:p>
        </p:txBody>
      </p:sp>
      <p:sp>
        <p:nvSpPr>
          <p:cNvPr id="18" name="Text Placeholder 17">
            <a:extLst>
              <a:ext uri="{FF2B5EF4-FFF2-40B4-BE49-F238E27FC236}">
                <a16:creationId xmlns:a16="http://schemas.microsoft.com/office/drawing/2014/main" id="{EE2C56CA-819C-68CC-1DF1-4755BB0B59CF}"/>
              </a:ext>
            </a:extLst>
          </p:cNvPr>
          <p:cNvSpPr>
            <a:spLocks noGrp="1"/>
          </p:cNvSpPr>
          <p:nvPr>
            <p:ph type="body" sz="quarter" idx="28"/>
          </p:nvPr>
        </p:nvSpPr>
        <p:spPr/>
        <p:txBody>
          <a:bodyPr>
            <a:normAutofit/>
          </a:bodyPr>
          <a:lstStyle/>
          <a:p>
            <a:r>
              <a:rPr lang="en-US" sz="2000" dirty="0"/>
              <a:t>A new name should not erase a bad operating history.</a:t>
            </a:r>
          </a:p>
        </p:txBody>
      </p:sp>
      <p:sp>
        <p:nvSpPr>
          <p:cNvPr id="19" name="Text Placeholder 18">
            <a:extLst>
              <a:ext uri="{FF2B5EF4-FFF2-40B4-BE49-F238E27FC236}">
                <a16:creationId xmlns:a16="http://schemas.microsoft.com/office/drawing/2014/main" id="{A75C215C-F3B5-B9CA-E3E1-AAC1E4EFCB46}"/>
              </a:ext>
            </a:extLst>
          </p:cNvPr>
          <p:cNvSpPr>
            <a:spLocks noGrp="1"/>
          </p:cNvSpPr>
          <p:nvPr>
            <p:ph type="body" sz="quarter" idx="29"/>
          </p:nvPr>
        </p:nvSpPr>
        <p:spPr/>
        <p:txBody>
          <a:bodyPr>
            <a:noAutofit/>
          </a:bodyPr>
          <a:lstStyle/>
          <a:p>
            <a:r>
              <a:rPr lang="en-US" sz="2400" dirty="0"/>
              <a:t>Market Fairness</a:t>
            </a:r>
          </a:p>
        </p:txBody>
      </p:sp>
      <p:sp>
        <p:nvSpPr>
          <p:cNvPr id="20" name="Text Placeholder 19">
            <a:extLst>
              <a:ext uri="{FF2B5EF4-FFF2-40B4-BE49-F238E27FC236}">
                <a16:creationId xmlns:a16="http://schemas.microsoft.com/office/drawing/2014/main" id="{E366F76A-985F-2816-F7A1-BD3190A418C2}"/>
              </a:ext>
            </a:extLst>
          </p:cNvPr>
          <p:cNvSpPr>
            <a:spLocks noGrp="1"/>
          </p:cNvSpPr>
          <p:nvPr>
            <p:ph type="body" sz="quarter" idx="30"/>
          </p:nvPr>
        </p:nvSpPr>
        <p:spPr/>
        <p:txBody>
          <a:bodyPr>
            <a:normAutofit/>
          </a:bodyPr>
          <a:lstStyle/>
          <a:p>
            <a:r>
              <a:rPr lang="en-US" sz="2000" dirty="0"/>
              <a:t>Legitimate carriers compete against operators that may be dodging accountability.</a:t>
            </a:r>
          </a:p>
        </p:txBody>
      </p:sp>
      <p:sp>
        <p:nvSpPr>
          <p:cNvPr id="21" name="Text Placeholder 20">
            <a:extLst>
              <a:ext uri="{FF2B5EF4-FFF2-40B4-BE49-F238E27FC236}">
                <a16:creationId xmlns:a16="http://schemas.microsoft.com/office/drawing/2014/main" id="{44D0849D-9926-DA8E-17F6-76E35726C155}"/>
              </a:ext>
            </a:extLst>
          </p:cNvPr>
          <p:cNvSpPr>
            <a:spLocks noGrp="1"/>
          </p:cNvSpPr>
          <p:nvPr>
            <p:ph type="body" sz="quarter" idx="31"/>
          </p:nvPr>
        </p:nvSpPr>
        <p:spPr/>
        <p:txBody>
          <a:bodyPr>
            <a:noAutofit/>
          </a:bodyPr>
          <a:lstStyle/>
          <a:p>
            <a:r>
              <a:rPr lang="en-US" sz="2400" dirty="0"/>
              <a:t>Litigation</a:t>
            </a:r>
          </a:p>
        </p:txBody>
      </p:sp>
      <p:sp>
        <p:nvSpPr>
          <p:cNvPr id="22" name="Text Placeholder 21">
            <a:extLst>
              <a:ext uri="{FF2B5EF4-FFF2-40B4-BE49-F238E27FC236}">
                <a16:creationId xmlns:a16="http://schemas.microsoft.com/office/drawing/2014/main" id="{D1757014-ADC6-BC38-FEBD-6B9187D73561}"/>
              </a:ext>
            </a:extLst>
          </p:cNvPr>
          <p:cNvSpPr>
            <a:spLocks noGrp="1"/>
          </p:cNvSpPr>
          <p:nvPr>
            <p:ph type="body" sz="quarter" idx="32"/>
          </p:nvPr>
        </p:nvSpPr>
        <p:spPr/>
        <p:txBody>
          <a:bodyPr>
            <a:normAutofit/>
          </a:bodyPr>
          <a:lstStyle/>
          <a:p>
            <a:r>
              <a:rPr lang="en-US" sz="2000" dirty="0"/>
              <a:t>When the loss is catastrophic, every connected entity can become part of the story.</a:t>
            </a:r>
          </a:p>
        </p:txBody>
      </p:sp>
      <p:pic>
        <p:nvPicPr>
          <p:cNvPr id="29" name="Picture Placeholder 28" descr="Construction worker male with solid fill">
            <a:extLst>
              <a:ext uri="{FF2B5EF4-FFF2-40B4-BE49-F238E27FC236}">
                <a16:creationId xmlns:a16="http://schemas.microsoft.com/office/drawing/2014/main" id="{5EF728D9-711F-F427-E4D2-005E076AF334}"/>
              </a:ext>
            </a:extLst>
          </p:cNvPr>
          <p:cNvPicPr>
            <a:picLocks noGrp="1" noChangeAspect="1"/>
          </p:cNvPicPr>
          <p:nvPr>
            <p:ph type="pic" sz="quarter" idx="23"/>
          </p:nvPr>
        </p:nvPicPr>
        <p:blipFill>
          <a:blip>
            <a:extLst>
              <a:ext uri="{96DAC541-7B7A-43D3-8B79-37D633B846F1}">
                <asvg:svgBlip xmlns:asvg="http://schemas.microsoft.com/office/drawing/2016/SVG/main" r:embed="rId3"/>
              </a:ext>
            </a:extLst>
          </a:blip>
          <a:srcRect/>
          <a:stretch>
            <a:fillRect/>
          </a:stretch>
        </p:blipFill>
        <p:spPr/>
      </p:pic>
      <p:pic>
        <p:nvPicPr>
          <p:cNvPr id="27" name="Picture Placeholder 26" descr="Gavel outline">
            <a:extLst>
              <a:ext uri="{FF2B5EF4-FFF2-40B4-BE49-F238E27FC236}">
                <a16:creationId xmlns:a16="http://schemas.microsoft.com/office/drawing/2014/main" id="{2FCEF2ED-421A-E301-6707-D2B483E928D1}"/>
              </a:ext>
            </a:extLst>
          </p:cNvPr>
          <p:cNvPicPr>
            <a:picLocks noGrp="1" noChangeAspect="1"/>
          </p:cNvPicPr>
          <p:nvPr>
            <p:ph type="pic" sz="quarter" idx="33"/>
          </p:nvPr>
        </p:nvPicPr>
        <p:blipFill>
          <a:blip>
            <a:extLst>
              <a:ext uri="{96DAC541-7B7A-43D3-8B79-37D633B846F1}">
                <asvg:svgBlip xmlns:asvg="http://schemas.microsoft.com/office/drawing/2016/SVG/main" r:embed="rId4"/>
              </a:ext>
            </a:extLst>
          </a:blip>
          <a:srcRect/>
          <a:stretch>
            <a:fillRect/>
          </a:stretch>
        </p:blipFill>
        <p:spPr/>
      </p:pic>
      <p:pic>
        <p:nvPicPr>
          <p:cNvPr id="31" name="Picture Placeholder 30" descr="Traffic cone with solid fill">
            <a:extLst>
              <a:ext uri="{FF2B5EF4-FFF2-40B4-BE49-F238E27FC236}">
                <a16:creationId xmlns:a16="http://schemas.microsoft.com/office/drawing/2014/main" id="{D2960772-2DE3-F2C0-B797-C019B7F41A48}"/>
              </a:ext>
            </a:extLst>
          </p:cNvPr>
          <p:cNvPicPr>
            <a:picLocks noGrp="1" noChangeAspect="1"/>
          </p:cNvPicPr>
          <p:nvPr>
            <p:ph type="pic" sz="quarter" idx="34"/>
          </p:nvPr>
        </p:nvPicPr>
        <p:blipFill>
          <a:blip>
            <a:extLst>
              <a:ext uri="{96DAC541-7B7A-43D3-8B79-37D633B846F1}">
                <asvg:svgBlip xmlns:asvg="http://schemas.microsoft.com/office/drawing/2016/SVG/main" r:embed="rId5"/>
              </a:ext>
            </a:extLst>
          </a:blip>
          <a:srcRect/>
          <a:stretch>
            <a:fillRect/>
          </a:stretch>
        </p:blipFill>
        <p:spPr/>
      </p:pic>
      <p:pic>
        <p:nvPicPr>
          <p:cNvPr id="33" name="Picture Placeholder 32" descr="Judge female with solid fill">
            <a:extLst>
              <a:ext uri="{FF2B5EF4-FFF2-40B4-BE49-F238E27FC236}">
                <a16:creationId xmlns:a16="http://schemas.microsoft.com/office/drawing/2014/main" id="{23001C73-7378-BAEF-0AE3-35F8BC94D6E3}"/>
              </a:ext>
            </a:extLst>
          </p:cNvPr>
          <p:cNvPicPr>
            <a:picLocks noGrp="1" noChangeAspect="1"/>
          </p:cNvPicPr>
          <p:nvPr>
            <p:ph type="pic" sz="quarter" idx="35"/>
          </p:nvPr>
        </p:nvPicPr>
        <p:blipFill>
          <a:blip>
            <a:extLst>
              <a:ext uri="{96DAC541-7B7A-43D3-8B79-37D633B846F1}">
                <asvg:svgBlip xmlns:asvg="http://schemas.microsoft.com/office/drawing/2016/SVG/main" r:embed="rId6"/>
              </a:ext>
            </a:extLst>
          </a:blip>
          <a:srcRect/>
          <a:stretch/>
        </p:blip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b="0" dirty="0">
                <a:solidFill>
                  <a:schemeClr val="tx1">
                    <a:lumMod val="50000"/>
                  </a:schemeClr>
                </a:solidFill>
                <a:latin typeface="Segoe UI Light" pitchFamily="34" charset="0"/>
                <a:ea typeface="Aptos" pitchFamily="34" charset="-122"/>
                <a:cs typeface="Aptos" pitchFamily="34" charset="-120"/>
              </a:rPr>
              <a:t>FMCSA already has tools for this.</a:t>
            </a:r>
            <a:endParaRPr lang="en-US" sz="3400" dirty="0">
              <a:solidFill>
                <a:schemeClr val="tx1">
                  <a:lumMod val="50000"/>
                </a:schemeClr>
              </a:solidFill>
            </a:endParaRPr>
          </a:p>
        </p:txBody>
      </p:sp>
      <p:sp>
        <p:nvSpPr>
          <p:cNvPr id="3" name="Text 1"/>
          <p:cNvSpPr/>
          <p:nvPr/>
        </p:nvSpPr>
        <p:spPr>
          <a:xfrm>
            <a:off x="841248" y="1444752"/>
            <a:ext cx="7315200" cy="502920"/>
          </a:xfrm>
          <a:prstGeom prst="rect">
            <a:avLst/>
          </a:prstGeom>
          <a:noFill/>
          <a:ln/>
        </p:spPr>
        <p:txBody>
          <a:bodyPr wrap="square" lIns="13716" tIns="13716" rIns="13716" bIns="13716" rtlCol="0" anchor="ctr">
            <a:noAutofit/>
          </a:bodyPr>
          <a:lstStyle/>
          <a:p>
            <a:pPr marL="0" indent="0" algn="l">
              <a:lnSpc>
                <a:spcPct val="90000"/>
              </a:lnSpc>
              <a:buNone/>
              <a:defRPr sz="2700" b="1">
                <a:solidFill>
                  <a:srgbClr val="00617F"/>
                </a:solidFill>
                <a:latin typeface="Segoe UI"/>
              </a:defRPr>
            </a:pPr>
            <a:r>
              <a:rPr lang="en-US" sz="2700" b="1" dirty="0">
                <a:solidFill>
                  <a:srgbClr val="00617F"/>
                </a:solidFill>
                <a:latin typeface="Segoe UI" pitchFamily="34" charset="0"/>
                <a:ea typeface="Aptos" pitchFamily="34" charset="-122"/>
                <a:cs typeface="Aptos" pitchFamily="34" charset="-120"/>
              </a:rPr>
              <a:t>49 CFR § 386.73</a:t>
            </a:r>
            <a:endParaRPr lang="en-US" sz="2700" dirty="0"/>
          </a:p>
        </p:txBody>
      </p:sp>
      <p:sp>
        <p:nvSpPr>
          <p:cNvPr id="4" name="Text 2"/>
          <p:cNvSpPr/>
          <p:nvPr/>
        </p:nvSpPr>
        <p:spPr>
          <a:xfrm>
            <a:off x="841248" y="2084831"/>
            <a:ext cx="10424160" cy="1143000"/>
          </a:xfrm>
          <a:prstGeom prst="rect">
            <a:avLst/>
          </a:prstGeom>
          <a:noFill/>
          <a:ln/>
        </p:spPr>
        <p:txBody>
          <a:bodyPr wrap="square" lIns="13716" tIns="13716" rIns="13716" bIns="13716" rtlCol="0" anchor="ctr">
            <a:noAutofit/>
          </a:bodyPr>
          <a:lstStyle/>
          <a:p>
            <a:pPr marL="0" indent="0" algn="l">
              <a:lnSpc>
                <a:spcPct val="90000"/>
              </a:lnSpc>
              <a:buNone/>
              <a:defRPr sz="2300" b="0">
                <a:solidFill>
                  <a:srgbClr val="58595B"/>
                </a:solidFill>
                <a:latin typeface="Segoe UI"/>
              </a:defRPr>
            </a:pPr>
            <a:r>
              <a:rPr lang="en-US" sz="2300" b="0" dirty="0">
                <a:solidFill>
                  <a:srgbClr val="58595B"/>
                </a:solidFill>
                <a:latin typeface="Segoe UI" pitchFamily="34" charset="0"/>
                <a:ea typeface="Aptos" pitchFamily="34" charset="-122"/>
                <a:cs typeface="Aptos" pitchFamily="34" charset="-120"/>
              </a:rPr>
              <a:t>FMCSA may determine whether a motor carrier, broker, freight forwarder, or intermodal equipment provider is reincarnated or affiliated based on substantial continuity/common ownership or control.</a:t>
            </a:r>
            <a:endParaRPr lang="en-US" sz="2300" dirty="0"/>
          </a:p>
        </p:txBody>
      </p:sp>
      <p:sp>
        <p:nvSpPr>
          <p:cNvPr id="5" name="Text 3"/>
          <p:cNvSpPr/>
          <p:nvPr/>
        </p:nvSpPr>
        <p:spPr>
          <a:xfrm>
            <a:off x="896112" y="3794760"/>
            <a:ext cx="2377440" cy="457200"/>
          </a:xfrm>
          <a:prstGeom prst="rect">
            <a:avLst/>
          </a:prstGeom>
          <a:noFill/>
          <a:ln/>
        </p:spPr>
        <p:txBody>
          <a:bodyPr wrap="square" lIns="13716" tIns="13716" rIns="13716" bIns="13716" rtlCol="0" anchor="ctr">
            <a:noAutofit/>
          </a:bodyPr>
          <a:lstStyle/>
          <a:p>
            <a:pPr marL="0" indent="0" algn="l">
              <a:lnSpc>
                <a:spcPct val="90000"/>
              </a:lnSpc>
              <a:buNone/>
              <a:defRPr sz="2100" b="1">
                <a:solidFill>
                  <a:srgbClr val="00617F"/>
                </a:solidFill>
                <a:latin typeface="Segoe UI"/>
              </a:defRPr>
            </a:pPr>
            <a:r>
              <a:rPr lang="en-US" sz="2100" b="1" dirty="0">
                <a:solidFill>
                  <a:srgbClr val="00617F"/>
                </a:solidFill>
                <a:latin typeface="Segoe UI" pitchFamily="34" charset="0"/>
                <a:ea typeface="Aptos" pitchFamily="34" charset="-122"/>
                <a:cs typeface="Aptos" pitchFamily="34" charset="-120"/>
              </a:rPr>
              <a:t>Reincarnated</a:t>
            </a:r>
            <a:endParaRPr lang="en-US" sz="2000" dirty="0"/>
          </a:p>
        </p:txBody>
      </p:sp>
      <p:sp>
        <p:nvSpPr>
          <p:cNvPr id="6" name="Text 4"/>
          <p:cNvSpPr/>
          <p:nvPr/>
        </p:nvSpPr>
        <p:spPr>
          <a:xfrm>
            <a:off x="3401568" y="3749040"/>
            <a:ext cx="7680960" cy="548640"/>
          </a:xfrm>
          <a:prstGeom prst="rect">
            <a:avLst/>
          </a:prstGeom>
          <a:noFill/>
          <a:ln/>
        </p:spPr>
        <p:txBody>
          <a:bodyPr wrap="square" lIns="13716" tIns="13716" rIns="13716" bIns="13716" rtlCol="0" anchor="ctr">
            <a:noAutofit/>
          </a:bodyPr>
          <a:lstStyle/>
          <a:p>
            <a:pPr marL="0" indent="0" algn="l">
              <a:lnSpc>
                <a:spcPct val="90000"/>
              </a:lnSpc>
              <a:buNone/>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“Merely a continuation” of another entity.</a:t>
            </a:r>
            <a:endParaRPr lang="en-US" sz="1700" dirty="0"/>
          </a:p>
        </p:txBody>
      </p:sp>
      <p:sp>
        <p:nvSpPr>
          <p:cNvPr id="7" name="Text 5"/>
          <p:cNvSpPr/>
          <p:nvPr/>
        </p:nvSpPr>
        <p:spPr>
          <a:xfrm>
            <a:off x="896112" y="4553712"/>
            <a:ext cx="2377440" cy="457200"/>
          </a:xfrm>
          <a:prstGeom prst="rect">
            <a:avLst/>
          </a:prstGeom>
          <a:noFill/>
          <a:ln/>
        </p:spPr>
        <p:txBody>
          <a:bodyPr wrap="square" lIns="13716" tIns="13716" rIns="13716" bIns="13716" rtlCol="0" anchor="ctr">
            <a:noAutofit/>
          </a:bodyPr>
          <a:lstStyle/>
          <a:p>
            <a:pPr marL="0" indent="0" algn="l">
              <a:lnSpc>
                <a:spcPct val="90000"/>
              </a:lnSpc>
              <a:buNone/>
              <a:defRPr sz="2100" b="1">
                <a:solidFill>
                  <a:srgbClr val="00617F"/>
                </a:solidFill>
                <a:latin typeface="Segoe UI"/>
              </a:defRPr>
            </a:pPr>
            <a:r>
              <a:rPr lang="en-US" sz="2100" b="1" dirty="0">
                <a:solidFill>
                  <a:srgbClr val="00617F"/>
                </a:solidFill>
                <a:latin typeface="Segoe UI" pitchFamily="34" charset="0"/>
                <a:ea typeface="Aptos" pitchFamily="34" charset="-122"/>
                <a:cs typeface="Aptos" pitchFamily="34" charset="-120"/>
              </a:rPr>
              <a:t>Affiliated</a:t>
            </a:r>
            <a:endParaRPr lang="en-US" sz="2000" dirty="0"/>
          </a:p>
        </p:txBody>
      </p:sp>
      <p:sp>
        <p:nvSpPr>
          <p:cNvPr id="8" name="Text 6"/>
          <p:cNvSpPr/>
          <p:nvPr/>
        </p:nvSpPr>
        <p:spPr>
          <a:xfrm>
            <a:off x="3401568" y="4507992"/>
            <a:ext cx="8485632" cy="548640"/>
          </a:xfrm>
          <a:prstGeom prst="rect">
            <a:avLst/>
          </a:prstGeom>
          <a:noFill/>
          <a:ln/>
        </p:spPr>
        <p:txBody>
          <a:bodyPr wrap="square" lIns="13716" tIns="13716" rIns="13716" bIns="13716" rtlCol="0" anchor="ctr">
            <a:noAutofit/>
          </a:bodyPr>
          <a:lstStyle/>
          <a:p>
            <a:pPr marL="0" indent="0" algn="l">
              <a:lnSpc>
                <a:spcPct val="90000"/>
              </a:lnSpc>
              <a:buNone/>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Business operations under common ownership and/or common control.</a:t>
            </a:r>
            <a:endParaRPr lang="en-US" sz="1700" dirty="0"/>
          </a:p>
        </p:txBody>
      </p:sp>
      <p:sp>
        <p:nvSpPr>
          <p:cNvPr id="9" name="Text 7"/>
          <p:cNvSpPr/>
          <p:nvPr/>
        </p:nvSpPr>
        <p:spPr>
          <a:xfrm>
            <a:off x="896112" y="5312664"/>
            <a:ext cx="2377440" cy="457200"/>
          </a:xfrm>
          <a:prstGeom prst="rect">
            <a:avLst/>
          </a:prstGeom>
          <a:noFill/>
          <a:ln/>
        </p:spPr>
        <p:txBody>
          <a:bodyPr wrap="square" lIns="13716" tIns="13716" rIns="13716" bIns="13716" rtlCol="0" anchor="ctr">
            <a:noAutofit/>
          </a:bodyPr>
          <a:lstStyle/>
          <a:p>
            <a:pPr marL="0" indent="0" algn="l">
              <a:lnSpc>
                <a:spcPct val="90000"/>
              </a:lnSpc>
              <a:buNone/>
              <a:defRPr sz="2100" b="1">
                <a:solidFill>
                  <a:srgbClr val="00617F"/>
                </a:solidFill>
                <a:latin typeface="Segoe UI"/>
              </a:defRPr>
            </a:pPr>
            <a:r>
              <a:rPr lang="en-US" sz="2100" b="1" dirty="0">
                <a:solidFill>
                  <a:srgbClr val="00617F"/>
                </a:solidFill>
                <a:latin typeface="Segoe UI" pitchFamily="34" charset="0"/>
                <a:ea typeface="Aptos" pitchFamily="34" charset="-122"/>
                <a:cs typeface="Aptos" pitchFamily="34" charset="-120"/>
              </a:rPr>
              <a:t>Potential actions</a:t>
            </a:r>
            <a:endParaRPr lang="en-US" sz="2000" dirty="0"/>
          </a:p>
        </p:txBody>
      </p:sp>
      <p:sp>
        <p:nvSpPr>
          <p:cNvPr id="10" name="Text 8"/>
          <p:cNvSpPr/>
          <p:nvPr/>
        </p:nvSpPr>
        <p:spPr>
          <a:xfrm>
            <a:off x="3401568" y="5266944"/>
            <a:ext cx="7680960" cy="548640"/>
          </a:xfrm>
          <a:prstGeom prst="rect">
            <a:avLst/>
          </a:prstGeom>
          <a:noFill/>
          <a:ln/>
        </p:spPr>
        <p:txBody>
          <a:bodyPr wrap="square" lIns="13716" tIns="13716" rIns="13716" bIns="13716" rtlCol="0" anchor="ctr">
            <a:noAutofit/>
          </a:bodyPr>
          <a:lstStyle/>
          <a:p>
            <a:pPr marL="0" indent="0" algn="l">
              <a:lnSpc>
                <a:spcPct val="90000"/>
              </a:lnSpc>
              <a:buNone/>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Out-of-service orders and record-consolidation orders.</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4B770-DA71-30CB-68CC-1A584F2FC506}"/>
              </a:ext>
            </a:extLst>
          </p:cNvPr>
          <p:cNvSpPr>
            <a:spLocks noGrp="1"/>
          </p:cNvSpPr>
          <p:nvPr>
            <p:ph type="title"/>
          </p:nvPr>
        </p:nvSpPr>
        <p:spPr/>
        <p:txBody>
          <a:bodyPr>
            <a:normAutofit/>
          </a:bodyPr>
          <a:lstStyle/>
          <a:p>
            <a:r>
              <a:rPr lang="en-US" dirty="0"/>
              <a:t>2026 Current Event: The REVOKE Act</a:t>
            </a:r>
          </a:p>
        </p:txBody>
      </p:sp>
      <p:sp>
        <p:nvSpPr>
          <p:cNvPr id="3" name="Content Placeholder 2">
            <a:extLst>
              <a:ext uri="{FF2B5EF4-FFF2-40B4-BE49-F238E27FC236}">
                <a16:creationId xmlns:a16="http://schemas.microsoft.com/office/drawing/2014/main" id="{C2A70E79-8D9E-40DF-6F20-E3AAF0274D1E}"/>
              </a:ext>
            </a:extLst>
          </p:cNvPr>
          <p:cNvSpPr>
            <a:spLocks noGrp="1"/>
          </p:cNvSpPr>
          <p:nvPr>
            <p:ph idx="1"/>
          </p:nvPr>
        </p:nvSpPr>
        <p:spPr/>
        <p:txBody>
          <a:bodyPr/>
          <a:lstStyle/>
          <a:p>
            <a:r>
              <a:rPr lang="en-US" dirty="0"/>
              <a:t>In September 2026 ATA backed legislation aimed at stopping carriers from operating under inactive USDOT numbers and strengthening enforcement against chameleon carriers.</a:t>
            </a:r>
          </a:p>
          <a:p>
            <a:endParaRPr lang="en-US" dirty="0"/>
          </a:p>
          <a:p>
            <a:r>
              <a:rPr lang="en-US" dirty="0"/>
              <a:t>This is no longer just a back-office underwriting issue. It is a compliance, registration, enforcement, insurance, and claims issue - and the industry is pushing for tighter rules.</a:t>
            </a:r>
          </a:p>
        </p:txBody>
      </p:sp>
    </p:spTree>
    <p:extLst>
      <p:ext uri="{BB962C8B-B14F-4D97-AF65-F5344CB8AC3E}">
        <p14:creationId xmlns:p14="http://schemas.microsoft.com/office/powerpoint/2010/main" val="714109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83920" y="1694746"/>
            <a:ext cx="10424160" cy="1143000"/>
          </a:xfrm>
          <a:prstGeom prst="rect">
            <a:avLst/>
          </a:prstGeom>
          <a:noFill/>
          <a:ln/>
        </p:spPr>
        <p:txBody>
          <a:bodyPr wrap="square" lIns="13716" tIns="13716" rIns="13716" bIns="13716" rtlCol="0" anchor="ctr">
            <a:noAutofit/>
          </a:bodyPr>
          <a:lstStyle/>
          <a:p>
            <a:pPr marL="0" indent="0" algn="l">
              <a:lnSpc>
                <a:spcPct val="90000"/>
              </a:lnSpc>
              <a:buNone/>
              <a:defRPr sz="3700" b="0">
                <a:solidFill>
                  <a:srgbClr val="FFFFFF"/>
                </a:solidFill>
                <a:latin typeface="Segoe UI Light"/>
              </a:defRPr>
            </a:pPr>
            <a:r>
              <a:rPr lang="en-US" sz="3700" b="0" dirty="0">
                <a:solidFill>
                  <a:srgbClr val="FFFFFF"/>
                </a:solidFill>
                <a:latin typeface="Segoe UI Light" pitchFamily="34" charset="0"/>
                <a:ea typeface="Aptos" pitchFamily="34" charset="-122"/>
                <a:cs typeface="Aptos" pitchFamily="34" charset="-120"/>
              </a:rPr>
              <a:t>Anybody here ever looked at your own CAB report?</a:t>
            </a:r>
            <a:endParaRPr lang="en-US" sz="3600" dirty="0"/>
          </a:p>
        </p:txBody>
      </p:sp>
      <p:sp>
        <p:nvSpPr>
          <p:cNvPr id="3" name="Text 1"/>
          <p:cNvSpPr/>
          <p:nvPr/>
        </p:nvSpPr>
        <p:spPr>
          <a:xfrm>
            <a:off x="777240" y="2758728"/>
            <a:ext cx="10332720" cy="1005840"/>
          </a:xfrm>
          <a:prstGeom prst="rect">
            <a:avLst/>
          </a:prstGeom>
          <a:noFill/>
          <a:ln/>
        </p:spPr>
        <p:txBody>
          <a:bodyPr wrap="square" lIns="13716" tIns="13716" rIns="13716" bIns="13716" rtlCol="0" anchor="ctr">
            <a:noAutofit/>
          </a:bodyPr>
          <a:lstStyle/>
          <a:p>
            <a:pPr marL="0" indent="0" algn="ctr">
              <a:lnSpc>
                <a:spcPct val="90000"/>
              </a:lnSpc>
              <a:buNone/>
              <a:defRPr sz="3200" b="1">
                <a:solidFill>
                  <a:srgbClr val="84C7BC"/>
                </a:solidFill>
                <a:latin typeface="Segoe UI"/>
              </a:defRPr>
            </a:pPr>
            <a:r>
              <a:rPr lang="en-US" sz="3200" b="1" dirty="0">
                <a:solidFill>
                  <a:srgbClr val="84C7BC"/>
                </a:solidFill>
                <a:latin typeface="Segoe UI" pitchFamily="34" charset="0"/>
                <a:ea typeface="Aptos" pitchFamily="34" charset="-122"/>
                <a:cs typeface="Aptos" pitchFamily="34" charset="-120"/>
              </a:rPr>
              <a:t>CAB is basically your best friend’s diary about you.</a:t>
            </a:r>
            <a:endParaRPr lang="en-US" sz="3200" dirty="0"/>
          </a:p>
        </p:txBody>
      </p:sp>
      <p:sp>
        <p:nvSpPr>
          <p:cNvPr id="4" name="Text 2"/>
          <p:cNvSpPr/>
          <p:nvPr/>
        </p:nvSpPr>
        <p:spPr>
          <a:xfrm>
            <a:off x="1005840" y="3730752"/>
            <a:ext cx="9875520" cy="1417320"/>
          </a:xfrm>
          <a:prstGeom prst="rect">
            <a:avLst/>
          </a:prstGeom>
          <a:noFill/>
          <a:ln/>
        </p:spPr>
        <p:txBody>
          <a:bodyPr wrap="square" lIns="13716" tIns="13716" rIns="13716" bIns="13716" rtlCol="0" anchor="ctr">
            <a:noAutofit/>
          </a:bodyPr>
          <a:lstStyle/>
          <a:p>
            <a:pPr marL="0" indent="0" algn="ctr">
              <a:lnSpc>
                <a:spcPct val="90000"/>
              </a:lnSpc>
              <a:buNone/>
              <a:defRPr sz="2800" b="0">
                <a:solidFill>
                  <a:srgbClr val="FFFFFF"/>
                </a:solidFill>
                <a:latin typeface="Segoe UI"/>
              </a:defRPr>
            </a:pPr>
            <a:r>
              <a:rPr lang="en-US" sz="2800" b="0" dirty="0">
                <a:solidFill>
                  <a:srgbClr val="FFFFFF"/>
                </a:solidFill>
                <a:latin typeface="Segoe UI" pitchFamily="34" charset="0"/>
                <a:ea typeface="Aptos" pitchFamily="34" charset="-122"/>
                <a:cs typeface="Aptos" pitchFamily="34" charset="-120"/>
              </a:rPr>
              <a:t>It knows the good, the bad, the ugly - and every once in a while, it knows something about you that you did not even know about yourself.</a:t>
            </a:r>
            <a:endParaRPr lang="en-US" sz="2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41248" y="292608"/>
            <a:ext cx="10424160" cy="1097280"/>
          </a:xfrm>
          <a:prstGeom prst="rect">
            <a:avLst/>
          </a:prstGeom>
          <a:noFill/>
          <a:ln/>
        </p:spPr>
        <p:txBody>
          <a:bodyPr wrap="square" lIns="13716" tIns="13716" rIns="13716" bIns="13716" rtlCol="0" anchor="ctr">
            <a:noAutofit/>
          </a:bodyPr>
          <a:lstStyle/>
          <a:p>
            <a:pPr marL="0" indent="0" algn="l">
              <a:lnSpc>
                <a:spcPct val="90000"/>
              </a:lnSpc>
              <a:buNone/>
              <a:defRPr sz="3000" b="0">
                <a:solidFill>
                  <a:srgbClr val="58595B"/>
                </a:solidFill>
                <a:latin typeface="Segoe UI Light"/>
              </a:defRPr>
            </a:pPr>
            <a:r>
              <a:rPr lang="en-US" sz="4270" b="0" dirty="0">
                <a:solidFill>
                  <a:schemeClr val="tx1">
                    <a:lumMod val="50000"/>
                  </a:schemeClr>
                </a:solidFill>
                <a:latin typeface="Segoe UI Light" pitchFamily="34" charset="0"/>
                <a:ea typeface="Aptos" pitchFamily="34" charset="-122"/>
                <a:cs typeface="Aptos" pitchFamily="34" charset="-120"/>
              </a:rPr>
              <a:t>CAB Alerts</a:t>
            </a:r>
          </a:p>
        </p:txBody>
      </p:sp>
      <p:pic>
        <p:nvPicPr>
          <p:cNvPr id="7" name="Picture 6">
            <a:extLst>
              <a:ext uri="{FF2B5EF4-FFF2-40B4-BE49-F238E27FC236}">
                <a16:creationId xmlns:a16="http://schemas.microsoft.com/office/drawing/2014/main" id="{0B3CF60E-5215-2394-CCCC-4F3B9CC5A793}"/>
              </a:ext>
            </a:extLst>
          </p:cNvPr>
          <p:cNvPicPr>
            <a:picLocks noChangeAspect="1"/>
          </p:cNvPicPr>
          <p:nvPr/>
        </p:nvPicPr>
        <p:blipFill>
          <a:blip r:embed="rId3"/>
          <a:stretch>
            <a:fillRect/>
          </a:stretch>
        </p:blipFill>
        <p:spPr>
          <a:xfrm>
            <a:off x="388188" y="1389888"/>
            <a:ext cx="11573613" cy="4308426"/>
          </a:xfrm>
          <a:prstGeom prst="rect">
            <a:avLst/>
          </a:prstGeom>
        </p:spPr>
      </p:pic>
      <p:pic>
        <p:nvPicPr>
          <p:cNvPr id="2050" name="Picture 2">
            <a:extLst>
              <a:ext uri="{FF2B5EF4-FFF2-40B4-BE49-F238E27FC236}">
                <a16:creationId xmlns:a16="http://schemas.microsoft.com/office/drawing/2014/main" id="{9AB45555-084A-6E73-8051-B5AC95C5E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735" y="4885824"/>
            <a:ext cx="296687" cy="282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41248" y="274320"/>
            <a:ext cx="10424160" cy="914400"/>
          </a:xfrm>
          <a:prstGeom prst="rect">
            <a:avLst/>
          </a:prstGeom>
          <a:noFill/>
          <a:ln/>
        </p:spPr>
        <p:txBody>
          <a:bodyPr wrap="square" lIns="13716" tIns="13716" rIns="13716" bIns="13716" rtlCol="0" anchor="ctr">
            <a:noAutofit/>
          </a:bodyPr>
          <a:lstStyle/>
          <a:p>
            <a:pPr marL="0" indent="0" algn="l">
              <a:lnSpc>
                <a:spcPct val="90000"/>
              </a:lnSpc>
              <a:buNone/>
              <a:defRPr sz="3400" b="0">
                <a:solidFill>
                  <a:srgbClr val="58595B"/>
                </a:solidFill>
                <a:latin typeface="Segoe UI Light"/>
              </a:defRPr>
            </a:pPr>
            <a:r>
              <a:rPr lang="en-US" sz="3400" b="0" dirty="0">
                <a:solidFill>
                  <a:schemeClr val="tx1">
                    <a:lumMod val="50000"/>
                  </a:schemeClr>
                </a:solidFill>
                <a:latin typeface="Segoe UI Light" pitchFamily="34" charset="0"/>
                <a:ea typeface="Aptos" pitchFamily="34" charset="-122"/>
                <a:cs typeface="Aptos" pitchFamily="34" charset="-120"/>
              </a:rPr>
              <a:t>The Breadcrumbs CAB and Underwriters Notice</a:t>
            </a:r>
            <a:endParaRPr lang="en-US" sz="3500" dirty="0">
              <a:solidFill>
                <a:schemeClr val="tx1">
                  <a:lumMod val="50000"/>
                </a:schemeClr>
              </a:solidFill>
            </a:endParaRPr>
          </a:p>
        </p:txBody>
      </p:sp>
      <p:sp>
        <p:nvSpPr>
          <p:cNvPr id="4" name="Text 2"/>
          <p:cNvSpPr/>
          <p:nvPr/>
        </p:nvSpPr>
        <p:spPr>
          <a:xfrm>
            <a:off x="914400" y="1557931"/>
            <a:ext cx="5005909" cy="777240"/>
          </a:xfrm>
          <a:prstGeom prst="rect">
            <a:avLst/>
          </a:prstGeom>
          <a:noFill/>
          <a:ln/>
        </p:spPr>
        <p:txBody>
          <a:bodyPr wrap="square" lIns="13716" tIns="13716" rIns="13716" bIns="13716" rtlCol="0" anchor="ctr">
            <a:noAutofit/>
          </a:bodyPr>
          <a:lstStyle/>
          <a:p>
            <a:pPr marL="342900" indent="-342900" algn="l">
              <a:lnSpc>
                <a:spcPct val="90000"/>
              </a:lnSpc>
              <a:buClr>
                <a:schemeClr val="accent5"/>
              </a:buClr>
              <a:buFont typeface="Wingdings" panose="05000000000000000000" pitchFamily="2" charset="2"/>
              <a:buChar char="ü"/>
              <a:defRPr sz="2300" b="0">
                <a:solidFill>
                  <a:srgbClr val="58595B"/>
                </a:solidFill>
                <a:latin typeface="Segoe UI"/>
              </a:defRPr>
            </a:pPr>
            <a:r>
              <a:rPr lang="en-US" sz="2000" b="1" dirty="0">
                <a:solidFill>
                  <a:srgbClr val="58595B"/>
                </a:solidFill>
                <a:latin typeface="Segoe UI" pitchFamily="34" charset="0"/>
                <a:ea typeface="Aptos" pitchFamily="34" charset="-122"/>
                <a:cs typeface="Aptos" pitchFamily="34" charset="-120"/>
              </a:rPr>
              <a:t>Common ownership</a:t>
            </a:r>
            <a:endParaRPr lang="en-US" sz="2000" b="1" dirty="0"/>
          </a:p>
        </p:txBody>
      </p:sp>
      <p:sp>
        <p:nvSpPr>
          <p:cNvPr id="6" name="Text 4"/>
          <p:cNvSpPr/>
          <p:nvPr/>
        </p:nvSpPr>
        <p:spPr>
          <a:xfrm>
            <a:off x="6247246" y="1557931"/>
            <a:ext cx="5005909" cy="777240"/>
          </a:xfrm>
          <a:prstGeom prst="rect">
            <a:avLst/>
          </a:prstGeom>
          <a:noFill/>
          <a:ln/>
        </p:spPr>
        <p:txBody>
          <a:bodyPr wrap="square" lIns="13716" tIns="13716" rIns="13716" bIns="13716" rtlCol="0" anchor="ctr">
            <a:noAutofit/>
          </a:bodyPr>
          <a:lstStyle/>
          <a:p>
            <a:pPr marL="342900" indent="-342900" algn="l">
              <a:lnSpc>
                <a:spcPct val="90000"/>
              </a:lnSpc>
              <a:buClr>
                <a:schemeClr val="accent5"/>
              </a:buClr>
              <a:buFont typeface="Wingdings" panose="05000000000000000000" pitchFamily="2" charset="2"/>
              <a:buChar char="ü"/>
              <a:defRPr sz="2300" b="0">
                <a:solidFill>
                  <a:srgbClr val="58595B"/>
                </a:solidFill>
                <a:latin typeface="Segoe UI"/>
              </a:defRPr>
            </a:pPr>
            <a:r>
              <a:rPr lang="en-US" sz="2000" b="1" dirty="0">
                <a:solidFill>
                  <a:srgbClr val="58595B"/>
                </a:solidFill>
                <a:latin typeface="Segoe UI" pitchFamily="34" charset="0"/>
                <a:ea typeface="Aptos" pitchFamily="34" charset="-122"/>
                <a:cs typeface="Aptos" pitchFamily="34" charset="-120"/>
              </a:rPr>
              <a:t>Common officers/managers</a:t>
            </a:r>
            <a:endParaRPr lang="en-US" sz="2000" b="1" dirty="0"/>
          </a:p>
        </p:txBody>
      </p:sp>
      <p:sp>
        <p:nvSpPr>
          <p:cNvPr id="8" name="Text 6"/>
          <p:cNvSpPr/>
          <p:nvPr/>
        </p:nvSpPr>
        <p:spPr>
          <a:xfrm>
            <a:off x="914400" y="2746651"/>
            <a:ext cx="5005909" cy="777240"/>
          </a:xfrm>
          <a:prstGeom prst="rect">
            <a:avLst/>
          </a:prstGeom>
          <a:noFill/>
          <a:ln/>
        </p:spPr>
        <p:txBody>
          <a:bodyPr wrap="square" lIns="13716" tIns="13716" rIns="13716" bIns="13716" rtlCol="0" anchor="ctr">
            <a:noAutofit/>
          </a:bodyPr>
          <a:lstStyle/>
          <a:p>
            <a:pPr marL="342900" indent="-342900" algn="l">
              <a:lnSpc>
                <a:spcPct val="90000"/>
              </a:lnSpc>
              <a:buClr>
                <a:schemeClr val="accent5"/>
              </a:buClr>
              <a:buFont typeface="Wingdings" panose="05000000000000000000" pitchFamily="2" charset="2"/>
              <a:buChar char="ü"/>
              <a:defRPr sz="2300" b="0">
                <a:solidFill>
                  <a:srgbClr val="58595B"/>
                </a:solidFill>
                <a:latin typeface="Segoe UI"/>
              </a:defRPr>
            </a:pPr>
            <a:r>
              <a:rPr lang="en-US" sz="2000" b="1" dirty="0">
                <a:solidFill>
                  <a:srgbClr val="58595B"/>
                </a:solidFill>
                <a:latin typeface="Segoe UI" pitchFamily="34" charset="0"/>
                <a:ea typeface="Aptos" pitchFamily="34" charset="-122"/>
                <a:cs typeface="Aptos" pitchFamily="34" charset="-120"/>
              </a:rPr>
              <a:t>Shared employees</a:t>
            </a:r>
            <a:endParaRPr lang="en-US" sz="2000" b="1" dirty="0"/>
          </a:p>
        </p:txBody>
      </p:sp>
      <p:sp>
        <p:nvSpPr>
          <p:cNvPr id="10" name="Text 8"/>
          <p:cNvSpPr/>
          <p:nvPr/>
        </p:nvSpPr>
        <p:spPr>
          <a:xfrm>
            <a:off x="6247246" y="2746651"/>
            <a:ext cx="5005909" cy="777240"/>
          </a:xfrm>
          <a:prstGeom prst="rect">
            <a:avLst/>
          </a:prstGeom>
          <a:noFill/>
          <a:ln/>
        </p:spPr>
        <p:txBody>
          <a:bodyPr wrap="square" lIns="13716" tIns="13716" rIns="13716" bIns="13716" rtlCol="0" anchor="ctr">
            <a:noAutofit/>
          </a:bodyPr>
          <a:lstStyle/>
          <a:p>
            <a:pPr marL="342900" indent="-342900" algn="l">
              <a:lnSpc>
                <a:spcPct val="90000"/>
              </a:lnSpc>
              <a:buClr>
                <a:schemeClr val="accent5"/>
              </a:buClr>
              <a:buFont typeface="Wingdings" panose="05000000000000000000" pitchFamily="2" charset="2"/>
              <a:buChar char="ü"/>
              <a:defRPr sz="2300" b="0">
                <a:solidFill>
                  <a:srgbClr val="58595B"/>
                </a:solidFill>
                <a:latin typeface="Segoe UI"/>
              </a:defRPr>
            </a:pPr>
            <a:r>
              <a:rPr lang="en-US" sz="2000" b="1" dirty="0">
                <a:solidFill>
                  <a:srgbClr val="58595B"/>
                </a:solidFill>
                <a:latin typeface="Segoe UI" pitchFamily="34" charset="0"/>
                <a:ea typeface="Aptos" pitchFamily="34" charset="-122"/>
                <a:cs typeface="Aptos" pitchFamily="34" charset="-120"/>
              </a:rPr>
              <a:t>Shared address or business location</a:t>
            </a:r>
            <a:endParaRPr lang="en-US" sz="2000" b="1" dirty="0"/>
          </a:p>
        </p:txBody>
      </p:sp>
      <p:sp>
        <p:nvSpPr>
          <p:cNvPr id="12" name="Text 10"/>
          <p:cNvSpPr/>
          <p:nvPr/>
        </p:nvSpPr>
        <p:spPr>
          <a:xfrm>
            <a:off x="914400" y="3935371"/>
            <a:ext cx="5005909" cy="777240"/>
          </a:xfrm>
          <a:prstGeom prst="rect">
            <a:avLst/>
          </a:prstGeom>
          <a:noFill/>
          <a:ln/>
        </p:spPr>
        <p:txBody>
          <a:bodyPr wrap="square" lIns="13716" tIns="13716" rIns="13716" bIns="13716" rtlCol="0" anchor="ctr">
            <a:noAutofit/>
          </a:bodyPr>
          <a:lstStyle/>
          <a:p>
            <a:pPr marL="342900" indent="-342900" algn="l">
              <a:lnSpc>
                <a:spcPct val="90000"/>
              </a:lnSpc>
              <a:buClr>
                <a:schemeClr val="accent5"/>
              </a:buClr>
              <a:buFont typeface="Wingdings" panose="05000000000000000000" pitchFamily="2" charset="2"/>
              <a:buChar char="ü"/>
              <a:defRPr sz="2300" b="0">
                <a:solidFill>
                  <a:srgbClr val="58595B"/>
                </a:solidFill>
                <a:latin typeface="Segoe UI"/>
              </a:defRPr>
            </a:pPr>
            <a:r>
              <a:rPr lang="en-US" sz="2000" b="1" dirty="0">
                <a:solidFill>
                  <a:srgbClr val="58595B"/>
                </a:solidFill>
                <a:latin typeface="Segoe UI" pitchFamily="34" charset="0"/>
                <a:ea typeface="Aptos" pitchFamily="34" charset="-122"/>
                <a:cs typeface="Aptos" pitchFamily="34" charset="-120"/>
              </a:rPr>
              <a:t>Shared phone/email/contact person</a:t>
            </a:r>
            <a:endParaRPr lang="en-US" sz="2000" b="1" dirty="0"/>
          </a:p>
        </p:txBody>
      </p:sp>
      <p:sp>
        <p:nvSpPr>
          <p:cNvPr id="14" name="Text 12"/>
          <p:cNvSpPr/>
          <p:nvPr/>
        </p:nvSpPr>
        <p:spPr>
          <a:xfrm>
            <a:off x="6247246" y="3935371"/>
            <a:ext cx="5005909" cy="777240"/>
          </a:xfrm>
          <a:prstGeom prst="rect">
            <a:avLst/>
          </a:prstGeom>
          <a:noFill/>
          <a:ln/>
        </p:spPr>
        <p:txBody>
          <a:bodyPr wrap="square" lIns="13716" tIns="13716" rIns="13716" bIns="13716" rtlCol="0" anchor="ctr">
            <a:noAutofit/>
          </a:bodyPr>
          <a:lstStyle/>
          <a:p>
            <a:pPr marL="342900" indent="-342900" algn="l">
              <a:lnSpc>
                <a:spcPct val="90000"/>
              </a:lnSpc>
              <a:buClr>
                <a:schemeClr val="accent5"/>
              </a:buClr>
              <a:buFont typeface="Wingdings" panose="05000000000000000000" pitchFamily="2" charset="2"/>
              <a:buChar char="ü"/>
              <a:defRPr sz="2300" b="0">
                <a:solidFill>
                  <a:srgbClr val="58595B"/>
                </a:solidFill>
                <a:latin typeface="Segoe UI"/>
              </a:defRPr>
            </a:pPr>
            <a:r>
              <a:rPr lang="en-US" sz="2000" b="1" dirty="0">
                <a:solidFill>
                  <a:srgbClr val="58595B"/>
                </a:solidFill>
                <a:latin typeface="Segoe UI" pitchFamily="34" charset="0"/>
                <a:ea typeface="Aptos" pitchFamily="34" charset="-122"/>
                <a:cs typeface="Aptos" pitchFamily="34" charset="-120"/>
              </a:rPr>
              <a:t>Shared equipment/vehicles</a:t>
            </a:r>
            <a:endParaRPr lang="en-US" sz="2000" b="1" dirty="0"/>
          </a:p>
        </p:txBody>
      </p:sp>
      <p:sp>
        <p:nvSpPr>
          <p:cNvPr id="15" name="Text 13"/>
          <p:cNvSpPr/>
          <p:nvPr/>
        </p:nvSpPr>
        <p:spPr>
          <a:xfrm>
            <a:off x="883920" y="5048609"/>
            <a:ext cx="10424160" cy="594360"/>
          </a:xfrm>
          <a:prstGeom prst="rect">
            <a:avLst/>
          </a:prstGeom>
          <a:noFill/>
          <a:ln/>
        </p:spPr>
        <p:txBody>
          <a:bodyPr wrap="square" lIns="13716" tIns="13716" rIns="13716" bIns="13716" rtlCol="0" anchor="ctr">
            <a:noAutofit/>
          </a:bodyPr>
          <a:lstStyle/>
          <a:p>
            <a:pPr marL="0" indent="0" algn="ctr">
              <a:lnSpc>
                <a:spcPct val="90000"/>
              </a:lnSpc>
              <a:buNone/>
              <a:defRPr sz="2600" b="1">
                <a:solidFill>
                  <a:srgbClr val="00617F"/>
                </a:solidFill>
                <a:latin typeface="Segoe UI"/>
              </a:defRPr>
            </a:pPr>
            <a:r>
              <a:rPr lang="en-US" sz="2600" b="1" dirty="0">
                <a:solidFill>
                  <a:srgbClr val="00617F"/>
                </a:solidFill>
                <a:latin typeface="Segoe UI" pitchFamily="34" charset="0"/>
                <a:ea typeface="Aptos" pitchFamily="34" charset="-122"/>
                <a:cs typeface="Aptos" pitchFamily="34" charset="-120"/>
              </a:rPr>
              <a:t>These are indicators but not automatic proof.</a:t>
            </a:r>
            <a:endParaRPr lang="en-US" sz="2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b="0" dirty="0">
                <a:solidFill>
                  <a:schemeClr val="tx1">
                    <a:lumMod val="50000"/>
                  </a:schemeClr>
                </a:solidFill>
                <a:latin typeface="Segoe UI Light" pitchFamily="34" charset="0"/>
                <a:ea typeface="Aptos" pitchFamily="34" charset="-122"/>
                <a:cs typeface="Aptos" pitchFamily="34" charset="-120"/>
              </a:rPr>
              <a:t>CAB Does Not Just Flag It. It Maps It.</a:t>
            </a:r>
            <a:endParaRPr lang="en-US" sz="3500" dirty="0">
              <a:solidFill>
                <a:schemeClr val="tx1">
                  <a:lumMod val="50000"/>
                </a:schemeClr>
              </a:solidFill>
            </a:endParaRPr>
          </a:p>
        </p:txBody>
      </p:sp>
      <p:sp>
        <p:nvSpPr>
          <p:cNvPr id="4" name="Text 1"/>
          <p:cNvSpPr/>
          <p:nvPr/>
        </p:nvSpPr>
        <p:spPr>
          <a:xfrm>
            <a:off x="864108" y="4979378"/>
            <a:ext cx="10424160" cy="859536"/>
          </a:xfrm>
          <a:prstGeom prst="rect">
            <a:avLst/>
          </a:prstGeom>
          <a:noFill/>
          <a:ln/>
        </p:spPr>
        <p:txBody>
          <a:bodyPr wrap="square" lIns="13716" tIns="13716" rIns="13716" bIns="13716" rtlCol="0" anchor="ctr">
            <a:noAutofit/>
          </a:bodyPr>
          <a:lstStyle/>
          <a:p>
            <a:pPr marL="0" indent="0" algn="ctr">
              <a:lnSpc>
                <a:spcPct val="90000"/>
              </a:lnSpc>
              <a:buNone/>
              <a:defRPr sz="2200" b="0">
                <a:solidFill>
                  <a:srgbClr val="58595B"/>
                </a:solidFill>
                <a:latin typeface="Segoe UI"/>
              </a:defRPr>
            </a:pPr>
            <a:r>
              <a:rPr lang="en-US" sz="2200" b="0" dirty="0">
                <a:solidFill>
                  <a:srgbClr val="58595B"/>
                </a:solidFill>
                <a:latin typeface="Segoe UI" pitchFamily="34" charset="0"/>
                <a:ea typeface="Aptos" pitchFamily="34" charset="-122"/>
                <a:cs typeface="Aptos" pitchFamily="34" charset="-120"/>
              </a:rPr>
              <a:t>This is where the report shows the related entities and exactly what is matching: address, phone, email, representative, vehicles.</a:t>
            </a:r>
            <a:endParaRPr lang="en-US" sz="2300" dirty="0"/>
          </a:p>
        </p:txBody>
      </p:sp>
      <p:sp>
        <p:nvSpPr>
          <p:cNvPr id="5" name="Text 2"/>
          <p:cNvSpPr/>
          <p:nvPr/>
        </p:nvSpPr>
        <p:spPr>
          <a:xfrm>
            <a:off x="841248" y="6492240"/>
            <a:ext cx="8229600" cy="164592"/>
          </a:xfrm>
          <a:prstGeom prst="rect">
            <a:avLst/>
          </a:prstGeom>
          <a:noFill/>
          <a:ln/>
        </p:spPr>
        <p:txBody>
          <a:bodyPr wrap="square" lIns="13716" tIns="13716" rIns="13716" bIns="13716" rtlCol="0" anchor="ctr">
            <a:noAutofit/>
          </a:bodyPr>
          <a:lstStyle/>
          <a:p>
            <a:pPr marL="0" indent="0">
              <a:buNone/>
              <a:defRPr sz="800" b="0">
                <a:solidFill>
                  <a:srgbClr val="58595B"/>
                </a:solidFill>
                <a:latin typeface="Segoe UI"/>
              </a:defRPr>
            </a:pPr>
            <a:r>
              <a:rPr lang="en-US" sz="800" b="0" dirty="0">
                <a:solidFill>
                  <a:srgbClr val="58595B"/>
                </a:solidFill>
                <a:latin typeface="Segoe UI" pitchFamily="34" charset="0"/>
                <a:ea typeface="Aptos" pitchFamily="34" charset="-122"/>
                <a:cs typeface="Aptos" pitchFamily="34" charset="-120"/>
              </a:rPr>
              <a:t>Kerra Grantski | Holmes Murphy | Missouri Trucking Association</a:t>
            </a:r>
            <a:endParaRPr lang="en-US" sz="600" dirty="0"/>
          </a:p>
        </p:txBody>
      </p:sp>
      <p:pic>
        <p:nvPicPr>
          <p:cNvPr id="8" name="Picture 7">
            <a:extLst>
              <a:ext uri="{FF2B5EF4-FFF2-40B4-BE49-F238E27FC236}">
                <a16:creationId xmlns:a16="http://schemas.microsoft.com/office/drawing/2014/main" id="{67CA88B7-6055-2A0E-DA9B-200B9AEEB08B}"/>
              </a:ext>
            </a:extLst>
          </p:cNvPr>
          <p:cNvPicPr>
            <a:picLocks noChangeAspect="1"/>
          </p:cNvPicPr>
          <p:nvPr/>
        </p:nvPicPr>
        <p:blipFill>
          <a:blip r:embed="rId3"/>
          <a:stretch>
            <a:fillRect/>
          </a:stretch>
        </p:blipFill>
        <p:spPr>
          <a:xfrm>
            <a:off x="420624" y="1207008"/>
            <a:ext cx="11350752" cy="378358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b="0" dirty="0">
                <a:solidFill>
                  <a:schemeClr val="tx1">
                    <a:lumMod val="50000"/>
                  </a:schemeClr>
                </a:solidFill>
                <a:latin typeface="Segoe UI Light" pitchFamily="34" charset="0"/>
                <a:ea typeface="Aptos" pitchFamily="34" charset="-122"/>
                <a:cs typeface="Aptos" pitchFamily="34" charset="-120"/>
              </a:rPr>
              <a:t>Red Flag Does Not Always Mean Chameleon</a:t>
            </a:r>
            <a:endParaRPr lang="en-US" sz="3400" dirty="0">
              <a:solidFill>
                <a:schemeClr val="tx1">
                  <a:lumMod val="50000"/>
                </a:schemeClr>
              </a:solidFill>
            </a:endParaRPr>
          </a:p>
        </p:txBody>
      </p:sp>
      <p:sp>
        <p:nvSpPr>
          <p:cNvPr id="4" name="Text 1"/>
          <p:cNvSpPr/>
          <p:nvPr/>
        </p:nvSpPr>
        <p:spPr>
          <a:xfrm>
            <a:off x="664233" y="4746886"/>
            <a:ext cx="11128075" cy="1389888"/>
          </a:xfrm>
          <a:prstGeom prst="rect">
            <a:avLst/>
          </a:prstGeom>
          <a:noFill/>
          <a:ln/>
        </p:spPr>
        <p:txBody>
          <a:bodyPr wrap="square" lIns="13716" tIns="13716" rIns="13716" bIns="13716" rtlCol="0" anchor="ctr">
            <a:noAutofit/>
          </a:bodyPr>
          <a:lstStyle/>
          <a:p>
            <a:pPr marL="0" indent="0">
              <a:lnSpc>
                <a:spcPct val="90000"/>
              </a:lnSpc>
              <a:buNone/>
              <a:defRPr sz="1900" b="0">
                <a:solidFill>
                  <a:srgbClr val="58595B"/>
                </a:solidFill>
                <a:latin typeface="Segoe UI"/>
              </a:defRPr>
            </a:pPr>
            <a:r>
              <a:rPr lang="en-US" sz="1900" b="1" dirty="0">
                <a:solidFill>
                  <a:srgbClr val="58595B"/>
                </a:solidFill>
                <a:latin typeface="Segoe UI" pitchFamily="34" charset="0"/>
                <a:ea typeface="Aptos" pitchFamily="34" charset="-122"/>
                <a:cs typeface="Aptos" pitchFamily="34" charset="-120"/>
              </a:rPr>
              <a:t>A carrier can have motor-carrier authority and broker authority. That is not automatically wrong — but it absolutely changes the questions. </a:t>
            </a:r>
          </a:p>
          <a:p>
            <a:pPr marL="342900" indent="-342900">
              <a:lnSpc>
                <a:spcPct val="90000"/>
              </a:lnSpc>
              <a:buClr>
                <a:schemeClr val="accent1"/>
              </a:buClr>
              <a:buFont typeface="Wingdings" panose="05000000000000000000" pitchFamily="2" charset="2"/>
              <a:buChar char="§"/>
              <a:defRPr sz="1900" b="0">
                <a:solidFill>
                  <a:srgbClr val="58595B"/>
                </a:solidFill>
                <a:latin typeface="Segoe UI"/>
              </a:defRPr>
            </a:pPr>
            <a:r>
              <a:rPr lang="en-US" sz="1900" b="0" dirty="0">
                <a:solidFill>
                  <a:srgbClr val="58595B"/>
                </a:solidFill>
                <a:latin typeface="Segoe UI" pitchFamily="34" charset="0"/>
                <a:ea typeface="Aptos" pitchFamily="34" charset="-122"/>
                <a:cs typeface="Aptos" pitchFamily="34" charset="-120"/>
              </a:rPr>
              <a:t>Are you operating both a Contract &amp; Broker Authority under the same DOT number?</a:t>
            </a:r>
          </a:p>
          <a:p>
            <a:pPr marL="342900" indent="-342900">
              <a:lnSpc>
                <a:spcPct val="90000"/>
              </a:lnSpc>
              <a:buClr>
                <a:schemeClr val="accent1"/>
              </a:buClr>
              <a:buFont typeface="Wingdings" panose="05000000000000000000" pitchFamily="2" charset="2"/>
              <a:buChar char="§"/>
              <a:defRPr sz="1900" b="0">
                <a:solidFill>
                  <a:srgbClr val="58595B"/>
                </a:solidFill>
                <a:latin typeface="Segoe UI"/>
              </a:defRPr>
            </a:pPr>
            <a:r>
              <a:rPr lang="en-US" sz="1900" b="0" dirty="0">
                <a:solidFill>
                  <a:srgbClr val="58595B"/>
                </a:solidFill>
                <a:latin typeface="Segoe UI" pitchFamily="34" charset="0"/>
                <a:ea typeface="Aptos" pitchFamily="34" charset="-122"/>
                <a:cs typeface="Aptos" pitchFamily="34" charset="-120"/>
              </a:rPr>
              <a:t>Do you have a separate brokerage set up with its own DOT# but the same information “breadcrumbs” as your primary trucking company?</a:t>
            </a:r>
          </a:p>
        </p:txBody>
      </p:sp>
      <p:pic>
        <p:nvPicPr>
          <p:cNvPr id="8" name="Picture 7">
            <a:extLst>
              <a:ext uri="{FF2B5EF4-FFF2-40B4-BE49-F238E27FC236}">
                <a16:creationId xmlns:a16="http://schemas.microsoft.com/office/drawing/2014/main" id="{E5C431E1-421C-D3BD-6ED6-5A7D1CBA4009}"/>
              </a:ext>
            </a:extLst>
          </p:cNvPr>
          <p:cNvPicPr>
            <a:picLocks noChangeAspect="1"/>
          </p:cNvPicPr>
          <p:nvPr/>
        </p:nvPicPr>
        <p:blipFill>
          <a:blip r:embed="rId3"/>
          <a:stretch>
            <a:fillRect/>
          </a:stretch>
        </p:blipFill>
        <p:spPr>
          <a:xfrm>
            <a:off x="2620991" y="1163588"/>
            <a:ext cx="7214558" cy="360727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 name="Text 0"/>
          <p:cNvSpPr/>
          <p:nvPr/>
        </p:nvSpPr>
        <p:spPr>
          <a:xfrm>
            <a:off x="841248" y="274320"/>
            <a:ext cx="10424160" cy="768096"/>
          </a:xfrm>
          <a:prstGeom prst="rect">
            <a:avLst/>
          </a:prstGeom>
          <a:noFill/>
          <a:ln/>
        </p:spPr>
        <p:txBody>
          <a:bodyPr wrap="square" lIns="13716" tIns="13716" rIns="13716" bIns="13716" rtlCol="0" anchor="ctr">
            <a:noAutofit/>
          </a:bodyPr>
          <a:lstStyle/>
          <a:p>
            <a:pPr marL="0" indent="0" algn="l">
              <a:lnSpc>
                <a:spcPct val="90000"/>
              </a:lnSpc>
              <a:buNone/>
              <a:defRPr sz="3400" b="0">
                <a:solidFill>
                  <a:srgbClr val="58595B"/>
                </a:solidFill>
                <a:latin typeface="Segoe UI Light"/>
              </a:defRPr>
            </a:pPr>
            <a:r>
              <a:rPr lang="en-US" sz="3400" b="0" dirty="0">
                <a:solidFill>
                  <a:schemeClr val="tx1">
                    <a:lumMod val="50000"/>
                  </a:schemeClr>
                </a:solidFill>
                <a:latin typeface="Segoe UI Light" pitchFamily="34" charset="0"/>
                <a:ea typeface="Aptos" pitchFamily="34" charset="-122"/>
                <a:cs typeface="Aptos" pitchFamily="34" charset="-120"/>
              </a:rPr>
              <a:t>Why This Structure Makes Underwriters Twitch</a:t>
            </a:r>
            <a:endParaRPr lang="en-US" sz="3300" dirty="0">
              <a:solidFill>
                <a:schemeClr val="tx1">
                  <a:lumMod val="50000"/>
                </a:schemeClr>
              </a:solidFill>
            </a:endParaRPr>
          </a:p>
        </p:txBody>
      </p:sp>
      <p:sp>
        <p:nvSpPr>
          <p:cNvPr id="4" name="Text 1"/>
          <p:cNvSpPr/>
          <p:nvPr/>
        </p:nvSpPr>
        <p:spPr>
          <a:xfrm>
            <a:off x="5603029" y="1802920"/>
            <a:ext cx="6344556" cy="1552927"/>
          </a:xfrm>
          <a:prstGeom prst="rect">
            <a:avLst/>
          </a:prstGeom>
          <a:noFill/>
          <a:ln/>
        </p:spPr>
        <p:txBody>
          <a:bodyPr wrap="square" lIns="13716" tIns="13716" rIns="13716" bIns="13716" rtlCol="0" anchor="ctr">
            <a:noAutofit/>
          </a:bodyPr>
          <a:lstStyle/>
          <a:p>
            <a:pPr marL="457200" indent="-457200" algn="l">
              <a:lnSpc>
                <a:spcPct val="90000"/>
              </a:lnSpc>
              <a:spcAft>
                <a:spcPts val="600"/>
              </a:spcAft>
              <a:buFont typeface="+mj-lt"/>
              <a:buAutoNum type="arabicPeriod"/>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ABC Trucking owns ABC Brokerage.</a:t>
            </a:r>
            <a:endParaRPr lang="en-US" sz="2000" dirty="0"/>
          </a:p>
          <a:p>
            <a:pPr marL="457200" indent="-457200" algn="l">
              <a:lnSpc>
                <a:spcPct val="90000"/>
              </a:lnSpc>
              <a:spcAft>
                <a:spcPts val="600"/>
              </a:spcAft>
              <a:buFont typeface="+mj-lt"/>
              <a:buAutoNum type="arabicPeriod"/>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ABC Brokerage gives a load to XYZ Trucking.</a:t>
            </a:r>
            <a:endParaRPr lang="en-US" sz="2000" dirty="0"/>
          </a:p>
          <a:p>
            <a:pPr marL="457200" indent="-457200" algn="l">
              <a:lnSpc>
                <a:spcPct val="90000"/>
              </a:lnSpc>
              <a:spcAft>
                <a:spcPts val="600"/>
              </a:spcAft>
              <a:buFont typeface="+mj-lt"/>
              <a:buAutoNum type="arabicPeriod"/>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XYZ hands over a certificate that looks legitimate.</a:t>
            </a:r>
            <a:endParaRPr lang="en-US" sz="2000" dirty="0"/>
          </a:p>
          <a:p>
            <a:pPr marL="457200" indent="-457200" algn="l">
              <a:lnSpc>
                <a:spcPct val="90000"/>
              </a:lnSpc>
              <a:spcAft>
                <a:spcPts val="600"/>
              </a:spcAft>
              <a:buFont typeface="+mj-lt"/>
              <a:buAutoNum type="arabicPeriod"/>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Then a catastrophic accident happens.</a:t>
            </a:r>
            <a:endParaRPr lang="en-US" sz="2000" dirty="0"/>
          </a:p>
        </p:txBody>
      </p:sp>
      <p:sp>
        <p:nvSpPr>
          <p:cNvPr id="5" name="Text 2"/>
          <p:cNvSpPr/>
          <p:nvPr/>
        </p:nvSpPr>
        <p:spPr>
          <a:xfrm>
            <a:off x="5603029" y="3502152"/>
            <a:ext cx="6111643" cy="768096"/>
          </a:xfrm>
          <a:prstGeom prst="rect">
            <a:avLst/>
          </a:prstGeom>
          <a:noFill/>
          <a:ln/>
        </p:spPr>
        <p:txBody>
          <a:bodyPr wrap="square" lIns="13716" tIns="13716" rIns="13716" bIns="13716" rtlCol="0" anchor="ctr">
            <a:noAutofit/>
          </a:bodyPr>
          <a:lstStyle/>
          <a:p>
            <a:pPr marL="0" indent="0" algn="l">
              <a:lnSpc>
                <a:spcPct val="90000"/>
              </a:lnSpc>
              <a:buNone/>
              <a:defRPr sz="2400" b="1">
                <a:solidFill>
                  <a:srgbClr val="00617F"/>
                </a:solidFill>
                <a:latin typeface="Segoe UI"/>
              </a:defRPr>
            </a:pPr>
            <a:r>
              <a:rPr lang="en-US" sz="2000" b="1" dirty="0">
                <a:solidFill>
                  <a:srgbClr val="00617F"/>
                </a:solidFill>
                <a:latin typeface="Segoe UI" pitchFamily="34" charset="0"/>
                <a:ea typeface="Aptos" pitchFamily="34" charset="-122"/>
                <a:cs typeface="Aptos" pitchFamily="34" charset="-120"/>
              </a:rPr>
              <a:t>Now attorneys are following the breadcrumbs.</a:t>
            </a:r>
            <a:endParaRPr lang="en-US" sz="2400" dirty="0"/>
          </a:p>
        </p:txBody>
      </p:sp>
      <p:pic>
        <p:nvPicPr>
          <p:cNvPr id="8" name="Picture 7" descr="Scheming Smiling Man Rubbing His Hands Stock Photo 549728833 | Shutterstock">
            <a:extLst>
              <a:ext uri="{FF2B5EF4-FFF2-40B4-BE49-F238E27FC236}">
                <a16:creationId xmlns:a16="http://schemas.microsoft.com/office/drawing/2014/main" id="{84F30BEC-22D9-2F39-3F7E-EA372BE16CED}"/>
              </a:ext>
            </a:extLst>
          </p:cNvPr>
          <p:cNvPicPr>
            <a:picLocks noChangeAspect="1"/>
          </p:cNvPicPr>
          <p:nvPr/>
        </p:nvPicPr>
        <p:blipFill>
          <a:blip r:embed="rId3"/>
          <a:srcRect b="7895"/>
          <a:stretch>
            <a:fillRect/>
          </a:stretch>
        </p:blipFill>
        <p:spPr>
          <a:xfrm>
            <a:off x="5603029" y="4447089"/>
            <a:ext cx="2997398" cy="1987181"/>
          </a:xfrm>
          <a:prstGeom prst="rect">
            <a:avLst/>
          </a:prstGeom>
        </p:spPr>
      </p:pic>
      <p:sp>
        <p:nvSpPr>
          <p:cNvPr id="9" name="TextBox 8">
            <a:extLst>
              <a:ext uri="{FF2B5EF4-FFF2-40B4-BE49-F238E27FC236}">
                <a16:creationId xmlns:a16="http://schemas.microsoft.com/office/drawing/2014/main" id="{2CDCF4F2-9A13-EC48-3039-A52E94F3A45A}"/>
              </a:ext>
            </a:extLst>
          </p:cNvPr>
          <p:cNvSpPr txBox="1"/>
          <p:nvPr/>
        </p:nvSpPr>
        <p:spPr>
          <a:xfrm>
            <a:off x="5603029" y="1351672"/>
            <a:ext cx="3657600" cy="902496"/>
          </a:xfrm>
          <a:prstGeom prst="rect">
            <a:avLst/>
          </a:prstGeom>
          <a:noFill/>
        </p:spPr>
        <p:txBody>
          <a:bodyPr wrap="square" lIns="13716" tIns="13716" rIns="13716" bIns="13716" rtlCol="0">
            <a:noAutofit/>
          </a:bodyPr>
          <a:lstStyle/>
          <a:p>
            <a:pPr>
              <a:defRPr sz="1200" b="1">
                <a:solidFill>
                  <a:srgbClr val="00617F"/>
                </a:solidFill>
                <a:latin typeface="Segoe UI"/>
              </a:defRPr>
            </a:pPr>
            <a:r>
              <a:rPr lang="en-US" sz="2000" b="1" dirty="0">
                <a:solidFill>
                  <a:srgbClr val="00617F"/>
                </a:solidFill>
                <a:latin typeface="Segoe UI"/>
              </a:rPr>
              <a:t>Claims Example:</a:t>
            </a:r>
          </a:p>
        </p:txBody>
      </p:sp>
      <p:pic>
        <p:nvPicPr>
          <p:cNvPr id="11" name="Picture 10">
            <a:extLst>
              <a:ext uri="{FF2B5EF4-FFF2-40B4-BE49-F238E27FC236}">
                <a16:creationId xmlns:a16="http://schemas.microsoft.com/office/drawing/2014/main" id="{56EFD052-FF3F-FB5D-4610-A039DCDA5C34}"/>
              </a:ext>
            </a:extLst>
          </p:cNvPr>
          <p:cNvPicPr>
            <a:picLocks noChangeAspect="1"/>
          </p:cNvPicPr>
          <p:nvPr/>
        </p:nvPicPr>
        <p:blipFill>
          <a:blip r:embed="rId4"/>
          <a:stretch>
            <a:fillRect/>
          </a:stretch>
        </p:blipFill>
        <p:spPr>
          <a:xfrm>
            <a:off x="676896" y="1457604"/>
            <a:ext cx="4498675" cy="44986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a:solidFill>
                  <a:schemeClr val="tx1">
                    <a:lumMod val="50000"/>
                  </a:schemeClr>
                </a:solidFill>
                <a:latin typeface="Segoe UI Light" pitchFamily="34" charset="0"/>
                <a:ea typeface="Aptos" pitchFamily="34" charset="-122"/>
                <a:cs typeface="Aptos" pitchFamily="34" charset="-120"/>
              </a:rPr>
              <a:t>Three</a:t>
            </a:r>
            <a:r>
              <a:rPr lang="en-US" sz="3600" b="0">
                <a:solidFill>
                  <a:schemeClr val="tx1">
                    <a:lumMod val="50000"/>
                  </a:schemeClr>
                </a:solidFill>
                <a:latin typeface="Segoe UI Light" pitchFamily="34" charset="0"/>
                <a:ea typeface="Aptos" pitchFamily="34" charset="-122"/>
                <a:cs typeface="Aptos" pitchFamily="34" charset="-120"/>
              </a:rPr>
              <a:t> </a:t>
            </a:r>
            <a:r>
              <a:rPr lang="en-US" sz="3600" b="0" dirty="0">
                <a:solidFill>
                  <a:schemeClr val="tx1">
                    <a:lumMod val="50000"/>
                  </a:schemeClr>
                </a:solidFill>
                <a:latin typeface="Segoe UI Light" pitchFamily="34" charset="0"/>
                <a:ea typeface="Aptos" pitchFamily="34" charset="-122"/>
                <a:cs typeface="Aptos" pitchFamily="34" charset="-120"/>
              </a:rPr>
              <a:t>Different Issues Get Mixed Together</a:t>
            </a:r>
            <a:endParaRPr lang="en-US" sz="3500" dirty="0">
              <a:solidFill>
                <a:schemeClr val="tx1">
                  <a:lumMod val="50000"/>
                </a:schemeClr>
              </a:solidFill>
            </a:endParaRPr>
          </a:p>
        </p:txBody>
      </p:sp>
      <p:sp>
        <p:nvSpPr>
          <p:cNvPr id="3" name="Text 1"/>
          <p:cNvSpPr/>
          <p:nvPr/>
        </p:nvSpPr>
        <p:spPr>
          <a:xfrm>
            <a:off x="914400" y="1591056"/>
            <a:ext cx="384048" cy="475488"/>
          </a:xfrm>
          <a:prstGeom prst="rect">
            <a:avLst/>
          </a:prstGeom>
          <a:noFill/>
          <a:ln/>
        </p:spPr>
        <p:txBody>
          <a:bodyPr wrap="square" lIns="13716" tIns="13716" rIns="13716" bIns="13716" rtlCol="0" anchor="ctr">
            <a:noAutofit/>
          </a:bodyPr>
          <a:lstStyle/>
          <a:p>
            <a:pPr marL="0" indent="0" algn="ctr">
              <a:lnSpc>
                <a:spcPct val="90000"/>
              </a:lnSpc>
              <a:buNone/>
              <a:defRPr sz="2300" b="1">
                <a:solidFill>
                  <a:srgbClr val="622650"/>
                </a:solidFill>
                <a:latin typeface="Segoe UI"/>
              </a:defRPr>
            </a:pPr>
            <a:r>
              <a:rPr lang="en-US" sz="2300" b="1" dirty="0">
                <a:solidFill>
                  <a:srgbClr val="622650"/>
                </a:solidFill>
                <a:latin typeface="Segoe UI" pitchFamily="34" charset="0"/>
                <a:ea typeface="Aptos" pitchFamily="34" charset="-122"/>
                <a:cs typeface="Aptos" pitchFamily="34" charset="-120"/>
              </a:rPr>
              <a:t>1</a:t>
            </a:r>
            <a:endParaRPr lang="en-US" sz="2200" dirty="0"/>
          </a:p>
        </p:txBody>
      </p:sp>
      <p:sp>
        <p:nvSpPr>
          <p:cNvPr id="4" name="Text 2"/>
          <p:cNvSpPr/>
          <p:nvPr/>
        </p:nvSpPr>
        <p:spPr>
          <a:xfrm>
            <a:off x="1572768" y="1508760"/>
            <a:ext cx="5715000" cy="640080"/>
          </a:xfrm>
          <a:prstGeom prst="rect">
            <a:avLst/>
          </a:prstGeom>
          <a:noFill/>
          <a:ln/>
        </p:spPr>
        <p:txBody>
          <a:bodyPr wrap="square" lIns="13716" tIns="13716" rIns="13716" bIns="13716" rtlCol="0" anchor="ctr">
            <a:noAutofit/>
          </a:bodyPr>
          <a:lstStyle/>
          <a:p>
            <a:pPr marL="0" indent="0" algn="l">
              <a:lnSpc>
                <a:spcPct val="90000"/>
              </a:lnSpc>
              <a:buNone/>
              <a:defRPr sz="2400" b="1">
                <a:solidFill>
                  <a:srgbClr val="58595B"/>
                </a:solidFill>
                <a:latin typeface="Segoe UI"/>
              </a:defRPr>
            </a:pPr>
            <a:r>
              <a:rPr lang="en-US" sz="2400" b="1" dirty="0">
                <a:solidFill>
                  <a:srgbClr val="58595B"/>
                </a:solidFill>
                <a:latin typeface="Segoe UI" pitchFamily="34" charset="0"/>
                <a:ea typeface="Aptos" pitchFamily="34" charset="-122"/>
                <a:cs typeface="Aptos" pitchFamily="34" charset="-120"/>
              </a:rPr>
              <a:t>You are now being named in a lawsuit.</a:t>
            </a:r>
            <a:endParaRPr lang="en-US" sz="2300" dirty="0"/>
          </a:p>
        </p:txBody>
      </p:sp>
      <p:sp>
        <p:nvSpPr>
          <p:cNvPr id="6" name="Text 4"/>
          <p:cNvSpPr/>
          <p:nvPr/>
        </p:nvSpPr>
        <p:spPr>
          <a:xfrm>
            <a:off x="914400" y="2734056"/>
            <a:ext cx="384048" cy="475488"/>
          </a:xfrm>
          <a:prstGeom prst="rect">
            <a:avLst/>
          </a:prstGeom>
          <a:noFill/>
          <a:ln/>
        </p:spPr>
        <p:txBody>
          <a:bodyPr wrap="square" lIns="13716" tIns="13716" rIns="13716" bIns="13716" rtlCol="0" anchor="ctr">
            <a:noAutofit/>
          </a:bodyPr>
          <a:lstStyle/>
          <a:p>
            <a:pPr marL="0" indent="0" algn="ctr">
              <a:lnSpc>
                <a:spcPct val="90000"/>
              </a:lnSpc>
              <a:buNone/>
              <a:defRPr sz="2300" b="1">
                <a:solidFill>
                  <a:srgbClr val="622650"/>
                </a:solidFill>
                <a:latin typeface="Segoe UI"/>
              </a:defRPr>
            </a:pPr>
            <a:r>
              <a:rPr lang="en-US" sz="2300" b="1" dirty="0">
                <a:solidFill>
                  <a:srgbClr val="622650"/>
                </a:solidFill>
                <a:latin typeface="Segoe UI" pitchFamily="34" charset="0"/>
                <a:ea typeface="Aptos" pitchFamily="34" charset="-122"/>
                <a:cs typeface="Aptos" pitchFamily="34" charset="-120"/>
              </a:rPr>
              <a:t>2</a:t>
            </a:r>
            <a:endParaRPr lang="en-US" sz="2200" dirty="0"/>
          </a:p>
        </p:txBody>
      </p:sp>
      <p:sp>
        <p:nvSpPr>
          <p:cNvPr id="7" name="Text 5"/>
          <p:cNvSpPr/>
          <p:nvPr/>
        </p:nvSpPr>
        <p:spPr>
          <a:xfrm>
            <a:off x="1572768" y="2651760"/>
            <a:ext cx="9445752" cy="640080"/>
          </a:xfrm>
          <a:prstGeom prst="rect">
            <a:avLst/>
          </a:prstGeom>
          <a:noFill/>
          <a:ln/>
        </p:spPr>
        <p:txBody>
          <a:bodyPr wrap="square" lIns="13716" tIns="13716" rIns="13716" bIns="13716" rtlCol="0" anchor="ctr">
            <a:noAutofit/>
          </a:bodyPr>
          <a:lstStyle/>
          <a:p>
            <a:pPr marL="0" indent="0" algn="l">
              <a:lnSpc>
                <a:spcPct val="90000"/>
              </a:lnSpc>
              <a:buNone/>
              <a:defRPr sz="2400" b="1">
                <a:solidFill>
                  <a:srgbClr val="58595B"/>
                </a:solidFill>
                <a:latin typeface="Segoe UI"/>
              </a:defRPr>
            </a:pPr>
            <a:r>
              <a:rPr lang="en-US" sz="2400" b="1" dirty="0">
                <a:solidFill>
                  <a:srgbClr val="58595B"/>
                </a:solidFill>
                <a:latin typeface="Segoe UI" pitchFamily="34" charset="0"/>
                <a:ea typeface="Aptos" pitchFamily="34" charset="-122"/>
                <a:cs typeface="Aptos" pitchFamily="34" charset="-120"/>
              </a:rPr>
              <a:t>If the two businesses are intertwined, it gives the plaintiff attorney more to work with. </a:t>
            </a:r>
            <a:endParaRPr lang="en-US" sz="2300" dirty="0"/>
          </a:p>
        </p:txBody>
      </p:sp>
      <p:sp>
        <p:nvSpPr>
          <p:cNvPr id="9" name="Text 7"/>
          <p:cNvSpPr/>
          <p:nvPr/>
        </p:nvSpPr>
        <p:spPr>
          <a:xfrm>
            <a:off x="914400" y="3877056"/>
            <a:ext cx="384048" cy="475488"/>
          </a:xfrm>
          <a:prstGeom prst="rect">
            <a:avLst/>
          </a:prstGeom>
          <a:noFill/>
          <a:ln/>
        </p:spPr>
        <p:txBody>
          <a:bodyPr wrap="square" lIns="13716" tIns="13716" rIns="13716" bIns="13716" rtlCol="0" anchor="ctr">
            <a:noAutofit/>
          </a:bodyPr>
          <a:lstStyle/>
          <a:p>
            <a:pPr marL="0" indent="0" algn="ctr">
              <a:lnSpc>
                <a:spcPct val="90000"/>
              </a:lnSpc>
              <a:buNone/>
              <a:defRPr sz="2300" b="1">
                <a:solidFill>
                  <a:srgbClr val="622650"/>
                </a:solidFill>
                <a:latin typeface="Segoe UI"/>
              </a:defRPr>
            </a:pPr>
            <a:r>
              <a:rPr lang="en-US" sz="2300" b="1" dirty="0">
                <a:solidFill>
                  <a:srgbClr val="622650"/>
                </a:solidFill>
                <a:latin typeface="Segoe UI" pitchFamily="34" charset="0"/>
                <a:ea typeface="Aptos" pitchFamily="34" charset="-122"/>
                <a:cs typeface="Aptos" pitchFamily="34" charset="-120"/>
              </a:rPr>
              <a:t>3</a:t>
            </a:r>
            <a:endParaRPr lang="en-US" sz="2200" dirty="0"/>
          </a:p>
        </p:txBody>
      </p:sp>
      <p:sp>
        <p:nvSpPr>
          <p:cNvPr id="10" name="Text 8"/>
          <p:cNvSpPr/>
          <p:nvPr/>
        </p:nvSpPr>
        <p:spPr>
          <a:xfrm>
            <a:off x="1572767" y="3794760"/>
            <a:ext cx="5889081" cy="640080"/>
          </a:xfrm>
          <a:prstGeom prst="rect">
            <a:avLst/>
          </a:prstGeom>
          <a:noFill/>
          <a:ln/>
        </p:spPr>
        <p:txBody>
          <a:bodyPr wrap="square" lIns="13716" tIns="13716" rIns="13716" bIns="13716" rtlCol="0" anchor="ctr">
            <a:noAutofit/>
          </a:bodyPr>
          <a:lstStyle/>
          <a:p>
            <a:pPr marL="0" indent="0" algn="l">
              <a:lnSpc>
                <a:spcPct val="90000"/>
              </a:lnSpc>
              <a:buNone/>
              <a:defRPr sz="2400" b="1">
                <a:solidFill>
                  <a:srgbClr val="58595B"/>
                </a:solidFill>
                <a:latin typeface="Segoe UI"/>
              </a:defRPr>
            </a:pPr>
            <a:r>
              <a:rPr lang="en-US" sz="2400" b="1" dirty="0">
                <a:solidFill>
                  <a:srgbClr val="58595B"/>
                </a:solidFill>
                <a:latin typeface="Segoe UI" pitchFamily="34" charset="0"/>
                <a:ea typeface="Aptos" pitchFamily="34" charset="-122"/>
                <a:cs typeface="Aptos" pitchFamily="34" charset="-120"/>
              </a:rPr>
              <a:t>How insurance responds and pays?</a:t>
            </a:r>
            <a:endParaRPr lang="en-US" sz="2300" dirty="0"/>
          </a:p>
        </p:txBody>
      </p:sp>
      <p:sp>
        <p:nvSpPr>
          <p:cNvPr id="11" name="Text 9"/>
          <p:cNvSpPr/>
          <p:nvPr/>
        </p:nvSpPr>
        <p:spPr>
          <a:xfrm>
            <a:off x="2062833" y="4352544"/>
            <a:ext cx="7193309" cy="640080"/>
          </a:xfrm>
          <a:prstGeom prst="rect">
            <a:avLst/>
          </a:prstGeom>
          <a:noFill/>
          <a:ln/>
        </p:spPr>
        <p:txBody>
          <a:bodyPr wrap="square" lIns="13716" tIns="13716" rIns="13716" bIns="13716" rtlCol="0" anchor="ctr">
            <a:noAutofit/>
          </a:bodyPr>
          <a:lstStyle/>
          <a:p>
            <a:pPr marL="342900" indent="-342900" algn="l">
              <a:lnSpc>
                <a:spcPct val="90000"/>
              </a:lnSpc>
              <a:buFont typeface="Arial" panose="020B0604020202020204" pitchFamily="34" charset="0"/>
              <a:buChar char="•"/>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Policy wording, facts, exclusions, and triggers matter</a:t>
            </a:r>
            <a:r>
              <a:rPr lang="en-US" sz="2100" dirty="0">
                <a:solidFill>
                  <a:srgbClr val="58595B"/>
                </a:solidFill>
                <a:latin typeface="Segoe UI" pitchFamily="34" charset="0"/>
                <a:ea typeface="Aptos" pitchFamily="34" charset="-122"/>
                <a:cs typeface="Aptos" pitchFamily="34" charset="-120"/>
              </a:rPr>
              <a:t>.</a:t>
            </a:r>
          </a:p>
          <a:p>
            <a:pPr marL="342900" indent="-342900" algn="l">
              <a:lnSpc>
                <a:spcPct val="90000"/>
              </a:lnSpc>
              <a:buFont typeface="Arial" panose="020B0604020202020204" pitchFamily="34" charset="0"/>
              <a:buChar char="•"/>
              <a:defRPr sz="2100" b="0">
                <a:solidFill>
                  <a:srgbClr val="58595B"/>
                </a:solidFill>
                <a:latin typeface="Segoe UI"/>
              </a:defRPr>
            </a:pPr>
            <a:r>
              <a:rPr lang="en-US" sz="2100" b="0" dirty="0">
                <a:solidFill>
                  <a:srgbClr val="58595B"/>
                </a:solidFill>
                <a:latin typeface="Segoe UI" pitchFamily="34" charset="0"/>
                <a:ea typeface="Aptos" pitchFamily="34" charset="-122"/>
                <a:cs typeface="Aptos" pitchFamily="34" charset="-120"/>
              </a:rPr>
              <a:t>Duty to defend and duty to pay are not the same thing.</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41248" y="274320"/>
            <a:ext cx="10424160" cy="941832"/>
          </a:xfrm>
          <a:prstGeom prst="rect">
            <a:avLst/>
          </a:prstGeom>
          <a:noFill/>
          <a:ln/>
        </p:spPr>
        <p:txBody>
          <a:bodyPr wrap="square" lIns="13716" tIns="13716" rIns="13716" bIns="13716" rtlCol="0" anchor="ctr">
            <a:noAutofit/>
          </a:bodyPr>
          <a:lstStyle/>
          <a:p>
            <a:pPr marL="0" indent="0" algn="l">
              <a:lnSpc>
                <a:spcPct val="90000"/>
              </a:lnSpc>
              <a:buNone/>
              <a:defRPr sz="3400" b="0">
                <a:solidFill>
                  <a:srgbClr val="58595B"/>
                </a:solidFill>
                <a:latin typeface="Segoe UI Light"/>
              </a:defRPr>
            </a:pPr>
            <a:r>
              <a:rPr lang="en-US" sz="3400" b="0" dirty="0">
                <a:solidFill>
                  <a:schemeClr val="tx1">
                    <a:lumMod val="50000"/>
                  </a:schemeClr>
                </a:solidFill>
                <a:latin typeface="Segoe UI Light" pitchFamily="34" charset="0"/>
                <a:ea typeface="Aptos" pitchFamily="34" charset="-122"/>
                <a:cs typeface="Aptos" pitchFamily="34" charset="-120"/>
              </a:rPr>
              <a:t>The Supreme Court made this more real in 2026.</a:t>
            </a:r>
            <a:endParaRPr lang="en-US" sz="3400" dirty="0">
              <a:solidFill>
                <a:schemeClr val="tx1">
                  <a:lumMod val="50000"/>
                </a:schemeClr>
              </a:solidFill>
            </a:endParaRPr>
          </a:p>
        </p:txBody>
      </p:sp>
      <p:sp>
        <p:nvSpPr>
          <p:cNvPr id="3" name="Text 1"/>
          <p:cNvSpPr/>
          <p:nvPr/>
        </p:nvSpPr>
        <p:spPr>
          <a:xfrm>
            <a:off x="841248" y="1481328"/>
            <a:ext cx="10424160" cy="548640"/>
          </a:xfrm>
          <a:prstGeom prst="rect">
            <a:avLst/>
          </a:prstGeom>
          <a:noFill/>
          <a:ln/>
        </p:spPr>
        <p:txBody>
          <a:bodyPr wrap="square" lIns="13716" tIns="13716" rIns="13716" bIns="13716" rtlCol="0" anchor="ctr">
            <a:noAutofit/>
          </a:bodyPr>
          <a:lstStyle/>
          <a:p>
            <a:pPr marL="0" indent="0" algn="l">
              <a:lnSpc>
                <a:spcPct val="90000"/>
              </a:lnSpc>
              <a:buNone/>
              <a:defRPr sz="2500" b="1">
                <a:solidFill>
                  <a:srgbClr val="622650"/>
                </a:solidFill>
                <a:latin typeface="Segoe UI"/>
              </a:defRPr>
            </a:pPr>
            <a:r>
              <a:rPr lang="en-US" sz="2500" b="1" dirty="0">
                <a:solidFill>
                  <a:srgbClr val="622650"/>
                </a:solidFill>
                <a:latin typeface="Segoe UI" pitchFamily="34" charset="0"/>
                <a:ea typeface="Aptos" pitchFamily="34" charset="-122"/>
                <a:cs typeface="Aptos" pitchFamily="34" charset="-120"/>
              </a:rPr>
              <a:t>Montgomery v. Caribe Transport II, LLC</a:t>
            </a:r>
            <a:endParaRPr lang="en-US" sz="2500" dirty="0"/>
          </a:p>
        </p:txBody>
      </p:sp>
      <p:sp>
        <p:nvSpPr>
          <p:cNvPr id="6" name="Text 4"/>
          <p:cNvSpPr/>
          <p:nvPr/>
        </p:nvSpPr>
        <p:spPr>
          <a:xfrm>
            <a:off x="931020" y="2366916"/>
            <a:ext cx="10329960" cy="2252184"/>
          </a:xfrm>
          <a:prstGeom prst="rect">
            <a:avLst/>
          </a:prstGeom>
          <a:noFill/>
          <a:ln/>
        </p:spPr>
        <p:txBody>
          <a:bodyPr wrap="square" lIns="13716" tIns="13716" rIns="13716" bIns="13716" rtlCol="0" anchor="ctr">
            <a:noAutofit/>
          </a:bodyPr>
          <a:lstStyle/>
          <a:p>
            <a:pPr marL="0" indent="0">
              <a:lnSpc>
                <a:spcPct val="90000"/>
              </a:lnSpc>
              <a:spcAft>
                <a:spcPts val="600"/>
              </a:spcAft>
              <a:buNone/>
              <a:defRPr sz="1800" b="0">
                <a:solidFill>
                  <a:srgbClr val="58595B"/>
                </a:solidFill>
                <a:latin typeface="Segoe UI"/>
              </a:defRPr>
            </a:pPr>
            <a:r>
              <a:rPr lang="en-US" sz="2400" b="1" dirty="0">
                <a:solidFill>
                  <a:srgbClr val="58595B"/>
                </a:solidFill>
                <a:latin typeface="Segoe UI" pitchFamily="34" charset="0"/>
                <a:ea typeface="Aptos" pitchFamily="34" charset="-122"/>
                <a:cs typeface="Aptos" pitchFamily="34" charset="-120"/>
              </a:rPr>
              <a:t>What happened: </a:t>
            </a: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dirty="0">
                <a:solidFill>
                  <a:srgbClr val="58595B"/>
                </a:solidFill>
                <a:latin typeface="Segoe UI" pitchFamily="34" charset="0"/>
                <a:ea typeface="Aptos" pitchFamily="34" charset="-122"/>
                <a:cs typeface="Aptos" pitchFamily="34" charset="-120"/>
              </a:rPr>
              <a:t>Sean Montgomery was stopped on the shoulder of an Illinois highway when a tractor-trailer driven by Yosniel Varela-Mojena struck his truck.</a:t>
            </a: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dirty="0">
                <a:solidFill>
                  <a:srgbClr val="58595B"/>
                </a:solidFill>
                <a:latin typeface="Segoe UI" pitchFamily="34" charset="0"/>
                <a:ea typeface="Aptos" pitchFamily="34" charset="-122"/>
                <a:cs typeface="Aptos" pitchFamily="34" charset="-120"/>
              </a:rPr>
              <a:t>Montgomery suffered catastrophic injuries including the amputation of his leg.</a:t>
            </a: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dirty="0">
                <a:solidFill>
                  <a:srgbClr val="58595B"/>
                </a:solidFill>
                <a:latin typeface="Segoe UI" pitchFamily="34" charset="0"/>
                <a:ea typeface="Aptos" pitchFamily="34" charset="-122"/>
                <a:cs typeface="Aptos" pitchFamily="34" charset="-120"/>
              </a:rPr>
              <a:t>Varela-Mojena was hauling for Caribe Transport II, LLC and C.H. Robinson had brokered the load.</a:t>
            </a: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dirty="0">
                <a:solidFill>
                  <a:srgbClr val="58595B"/>
                </a:solidFill>
                <a:latin typeface="Segoe UI" pitchFamily="34" charset="0"/>
                <a:ea typeface="Aptos" pitchFamily="34" charset="-122"/>
                <a:cs typeface="Aptos" pitchFamily="34" charset="-120"/>
              </a:rPr>
              <a:t>Montgomery alleged that C.H. Robinson negligently selected Caribe because Caribe allegedly had a “conditional” FMCSA safety rating and deficiencies involving driver qualification, hours of service, vehicle inspection/maintenance, crash rate, and other safety areas.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148FC-2EF6-668C-F639-2FB570A77BC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03A916B-4E58-11D3-319C-72D066E5EBBF}"/>
              </a:ext>
            </a:extLst>
          </p:cNvPr>
          <p:cNvSpPr/>
          <p:nvPr/>
        </p:nvSpPr>
        <p:spPr>
          <a:xfrm>
            <a:off x="841248" y="274320"/>
            <a:ext cx="10424160" cy="941832"/>
          </a:xfrm>
          <a:prstGeom prst="rect">
            <a:avLst/>
          </a:prstGeom>
          <a:noFill/>
          <a:ln/>
        </p:spPr>
        <p:txBody>
          <a:bodyPr wrap="square" lIns="13716" tIns="13716" rIns="13716" bIns="13716" rtlCol="0" anchor="ctr">
            <a:noAutofit/>
          </a:bodyPr>
          <a:lstStyle/>
          <a:p>
            <a:pPr marL="0" indent="0" algn="l">
              <a:lnSpc>
                <a:spcPct val="90000"/>
              </a:lnSpc>
              <a:buNone/>
              <a:defRPr sz="3400" b="0">
                <a:solidFill>
                  <a:srgbClr val="58595B"/>
                </a:solidFill>
                <a:latin typeface="Segoe UI Light"/>
              </a:defRPr>
            </a:pPr>
            <a:r>
              <a:rPr lang="en-US" sz="3400" b="0" dirty="0">
                <a:solidFill>
                  <a:schemeClr val="tx1">
                    <a:lumMod val="50000"/>
                  </a:schemeClr>
                </a:solidFill>
                <a:latin typeface="Segoe UI Light" pitchFamily="34" charset="0"/>
                <a:ea typeface="Aptos" pitchFamily="34" charset="-122"/>
                <a:cs typeface="Aptos" pitchFamily="34" charset="-120"/>
              </a:rPr>
              <a:t>The Supreme Court made this more real in 2026.</a:t>
            </a:r>
            <a:endParaRPr lang="en-US" sz="3400" dirty="0">
              <a:solidFill>
                <a:schemeClr val="tx1">
                  <a:lumMod val="50000"/>
                </a:schemeClr>
              </a:solidFill>
            </a:endParaRPr>
          </a:p>
        </p:txBody>
      </p:sp>
      <p:sp>
        <p:nvSpPr>
          <p:cNvPr id="3" name="Text 1">
            <a:extLst>
              <a:ext uri="{FF2B5EF4-FFF2-40B4-BE49-F238E27FC236}">
                <a16:creationId xmlns:a16="http://schemas.microsoft.com/office/drawing/2014/main" id="{DB9E6D6E-CD7D-DE0E-CCBD-C76D72F1D15A}"/>
              </a:ext>
            </a:extLst>
          </p:cNvPr>
          <p:cNvSpPr/>
          <p:nvPr/>
        </p:nvSpPr>
        <p:spPr>
          <a:xfrm>
            <a:off x="841248" y="1481328"/>
            <a:ext cx="10424160" cy="548640"/>
          </a:xfrm>
          <a:prstGeom prst="rect">
            <a:avLst/>
          </a:prstGeom>
          <a:noFill/>
          <a:ln/>
        </p:spPr>
        <p:txBody>
          <a:bodyPr wrap="square" lIns="13716" tIns="13716" rIns="13716" bIns="13716" rtlCol="0" anchor="ctr">
            <a:noAutofit/>
          </a:bodyPr>
          <a:lstStyle/>
          <a:p>
            <a:pPr marL="0" indent="0" algn="l">
              <a:lnSpc>
                <a:spcPct val="90000"/>
              </a:lnSpc>
              <a:buNone/>
              <a:defRPr sz="2500" b="1">
                <a:solidFill>
                  <a:srgbClr val="622650"/>
                </a:solidFill>
                <a:latin typeface="Segoe UI"/>
              </a:defRPr>
            </a:pPr>
            <a:r>
              <a:rPr lang="en-US" sz="2500" b="1" dirty="0">
                <a:solidFill>
                  <a:srgbClr val="622650"/>
                </a:solidFill>
                <a:latin typeface="Segoe UI" pitchFamily="34" charset="0"/>
                <a:ea typeface="Aptos" pitchFamily="34" charset="-122"/>
                <a:cs typeface="Aptos" pitchFamily="34" charset="-120"/>
              </a:rPr>
              <a:t>Montgomery v. Caribe Transport II, LLC</a:t>
            </a:r>
            <a:endParaRPr lang="en-US" sz="2500" dirty="0"/>
          </a:p>
        </p:txBody>
      </p:sp>
      <p:sp>
        <p:nvSpPr>
          <p:cNvPr id="4" name="Text 2">
            <a:extLst>
              <a:ext uri="{FF2B5EF4-FFF2-40B4-BE49-F238E27FC236}">
                <a16:creationId xmlns:a16="http://schemas.microsoft.com/office/drawing/2014/main" id="{716288A2-FA07-C117-2ABE-E42679BCC308}"/>
              </a:ext>
            </a:extLst>
          </p:cNvPr>
          <p:cNvSpPr/>
          <p:nvPr/>
        </p:nvSpPr>
        <p:spPr>
          <a:xfrm>
            <a:off x="841248" y="2212848"/>
            <a:ext cx="10424160" cy="1097280"/>
          </a:xfrm>
          <a:prstGeom prst="rect">
            <a:avLst/>
          </a:prstGeom>
          <a:noFill/>
          <a:ln/>
        </p:spPr>
        <p:txBody>
          <a:bodyPr wrap="square" lIns="13716" tIns="13716" rIns="13716" bIns="13716" rtlCol="0" anchor="ctr">
            <a:noAutofit/>
          </a:bodyPr>
          <a:lstStyle/>
          <a:p>
            <a:pPr marL="0" indent="0" algn="l">
              <a:lnSpc>
                <a:spcPct val="90000"/>
              </a:lnSpc>
              <a:buNone/>
              <a:defRPr sz="2300" b="1">
                <a:solidFill>
                  <a:srgbClr val="58595B"/>
                </a:solidFill>
                <a:latin typeface="Segoe UI"/>
              </a:defRPr>
            </a:pPr>
            <a:r>
              <a:rPr lang="en-US" sz="2300" b="1" dirty="0">
                <a:solidFill>
                  <a:srgbClr val="58595B"/>
                </a:solidFill>
                <a:latin typeface="Segoe UI" pitchFamily="34" charset="0"/>
                <a:ea typeface="Aptos" pitchFamily="34" charset="-122"/>
                <a:cs typeface="Aptos" pitchFamily="34" charset="-120"/>
              </a:rPr>
              <a:t>The Court held that a state-law negligent-hiring/negligent-selection claim against a freight broker was not preempted by the FAAAA when the claim concerned motor-vehicle safety.</a:t>
            </a:r>
            <a:endParaRPr lang="en-US" sz="2300" dirty="0"/>
          </a:p>
        </p:txBody>
      </p:sp>
      <p:sp>
        <p:nvSpPr>
          <p:cNvPr id="6" name="Text 4">
            <a:extLst>
              <a:ext uri="{FF2B5EF4-FFF2-40B4-BE49-F238E27FC236}">
                <a16:creationId xmlns:a16="http://schemas.microsoft.com/office/drawing/2014/main" id="{1B8DEBE3-7843-081E-CEFA-528652D9660E}"/>
              </a:ext>
            </a:extLst>
          </p:cNvPr>
          <p:cNvSpPr/>
          <p:nvPr/>
        </p:nvSpPr>
        <p:spPr>
          <a:xfrm>
            <a:off x="841248" y="3493008"/>
            <a:ext cx="10329960" cy="2252184"/>
          </a:xfrm>
          <a:prstGeom prst="rect">
            <a:avLst/>
          </a:prstGeom>
          <a:noFill/>
          <a:ln/>
        </p:spPr>
        <p:txBody>
          <a:bodyPr wrap="square" lIns="13716" tIns="13716" rIns="13716" bIns="13716" rtlCol="0" anchor="ctr">
            <a:noAutofit/>
          </a:bodyPr>
          <a:lstStyle/>
          <a:p>
            <a:pPr marL="0" indent="0">
              <a:lnSpc>
                <a:spcPct val="90000"/>
              </a:lnSpc>
              <a:spcAft>
                <a:spcPts val="600"/>
              </a:spcAft>
              <a:buNone/>
              <a:defRPr sz="1800" b="0">
                <a:solidFill>
                  <a:srgbClr val="58595B"/>
                </a:solidFill>
                <a:latin typeface="Segoe UI"/>
              </a:defRPr>
            </a:pPr>
            <a:r>
              <a:rPr lang="en-US" sz="1800" b="1" dirty="0">
                <a:solidFill>
                  <a:srgbClr val="58595B"/>
                </a:solidFill>
                <a:latin typeface="Segoe UI" pitchFamily="34" charset="0"/>
                <a:ea typeface="Aptos" pitchFamily="34" charset="-122"/>
                <a:cs typeface="Aptos" pitchFamily="34" charset="-120"/>
              </a:rPr>
              <a:t>Important: </a:t>
            </a: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sz="1800" b="0" dirty="0">
                <a:solidFill>
                  <a:srgbClr val="58595B"/>
                </a:solidFill>
                <a:latin typeface="Segoe UI" pitchFamily="34" charset="0"/>
                <a:ea typeface="Aptos" pitchFamily="34" charset="-122"/>
                <a:cs typeface="Aptos" pitchFamily="34" charset="-120"/>
              </a:rPr>
              <a:t>The Supreme Court did not say the broker was negligent. </a:t>
            </a: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sz="1800" b="0" dirty="0">
                <a:solidFill>
                  <a:srgbClr val="58595B"/>
                </a:solidFill>
                <a:latin typeface="Segoe UI" pitchFamily="34" charset="0"/>
                <a:ea typeface="Aptos" pitchFamily="34" charset="-122"/>
                <a:cs typeface="Aptos" pitchFamily="34" charset="-120"/>
              </a:rPr>
              <a:t>It did not say the broker was liable. </a:t>
            </a: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sz="1800" b="0" dirty="0">
                <a:solidFill>
                  <a:srgbClr val="58595B"/>
                </a:solidFill>
                <a:latin typeface="Segoe UI" pitchFamily="34" charset="0"/>
                <a:ea typeface="Aptos" pitchFamily="34" charset="-122"/>
                <a:cs typeface="Aptos" pitchFamily="34" charset="-120"/>
              </a:rPr>
              <a:t>It did not say every broker loses every case.</a:t>
            </a:r>
            <a:endParaRPr lang="en-US" sz="2600" b="1" dirty="0">
              <a:solidFill>
                <a:srgbClr val="0B1117"/>
              </a:solidFill>
              <a:latin typeface="Aptos" pitchFamily="34" charset="0"/>
              <a:ea typeface="Aptos" pitchFamily="34" charset="-122"/>
              <a:cs typeface="Aptos" pitchFamily="34" charset="-120"/>
            </a:endParaRP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sz="1800" b="0" dirty="0">
                <a:solidFill>
                  <a:srgbClr val="58595B"/>
                </a:solidFill>
                <a:latin typeface="Segoe UI" pitchFamily="34" charset="0"/>
              </a:rPr>
              <a:t>IT SAID the broker does not automatically get out of that kind of claim just because it is a broker.</a:t>
            </a:r>
            <a:endParaRPr lang="en-US" sz="2600" b="1" dirty="0">
              <a:solidFill>
                <a:srgbClr val="0B1117"/>
              </a:solidFill>
              <a:latin typeface="Aptos" pitchFamily="34" charset="0"/>
            </a:endParaRPr>
          </a:p>
          <a:p>
            <a:pPr marL="457200" indent="-457200">
              <a:lnSpc>
                <a:spcPct val="90000"/>
              </a:lnSpc>
              <a:spcAft>
                <a:spcPts val="600"/>
              </a:spcAft>
              <a:buClr>
                <a:schemeClr val="accent1"/>
              </a:buClr>
              <a:buFont typeface="Wingdings" panose="05000000000000000000" pitchFamily="2" charset="2"/>
              <a:buChar char="§"/>
              <a:defRPr sz="1800" b="0">
                <a:solidFill>
                  <a:srgbClr val="58595B"/>
                </a:solidFill>
                <a:latin typeface="Segoe UI"/>
              </a:defRPr>
            </a:pPr>
            <a:r>
              <a:rPr lang="en-US" sz="1800" b="0" dirty="0">
                <a:solidFill>
                  <a:srgbClr val="58595B"/>
                </a:solidFill>
                <a:latin typeface="Segoe UI" pitchFamily="34" charset="0"/>
              </a:rPr>
              <a:t>That is a HUGE difference, and it matters how broker-carrier relations get viewed after a catastrophic loss.</a:t>
            </a:r>
          </a:p>
        </p:txBody>
      </p:sp>
    </p:spTree>
    <p:extLst>
      <p:ext uri="{BB962C8B-B14F-4D97-AF65-F5344CB8AC3E}">
        <p14:creationId xmlns:p14="http://schemas.microsoft.com/office/powerpoint/2010/main" val="125880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b="0" dirty="0">
                <a:solidFill>
                  <a:schemeClr val="tx1">
                    <a:lumMod val="50000"/>
                  </a:schemeClr>
                </a:solidFill>
                <a:latin typeface="Segoe UI Light" pitchFamily="34" charset="0"/>
                <a:ea typeface="Aptos" pitchFamily="34" charset="-122"/>
                <a:cs typeface="Aptos" pitchFamily="34" charset="-120"/>
              </a:rPr>
              <a:t>What underwriters &amp; attorneys are really asking</a:t>
            </a:r>
            <a:endParaRPr lang="en-US" sz="3500" dirty="0">
              <a:solidFill>
                <a:schemeClr val="tx1">
                  <a:lumMod val="50000"/>
                </a:schemeClr>
              </a:solidFill>
            </a:endParaRPr>
          </a:p>
        </p:txBody>
      </p:sp>
      <p:sp>
        <p:nvSpPr>
          <p:cNvPr id="3" name="Text 1"/>
          <p:cNvSpPr/>
          <p:nvPr/>
        </p:nvSpPr>
        <p:spPr>
          <a:xfrm>
            <a:off x="868680" y="1298106"/>
            <a:ext cx="365760" cy="676656"/>
          </a:xfrm>
          <a:prstGeom prst="rect">
            <a:avLst/>
          </a:prstGeom>
          <a:noFill/>
          <a:ln/>
        </p:spPr>
        <p:txBody>
          <a:bodyPr wrap="square" lIns="13716" tIns="13716" rIns="13716" bIns="13716" rtlCol="0" anchor="ctr">
            <a:noAutofit/>
          </a:bodyPr>
          <a:lstStyle/>
          <a:p>
            <a:pPr marL="0" indent="0" algn="ctr">
              <a:lnSpc>
                <a:spcPct val="90000"/>
              </a:lnSpc>
              <a:buNone/>
              <a:defRPr sz="2300">
                <a:solidFill>
                  <a:srgbClr val="00617F"/>
                </a:solidFill>
                <a:latin typeface="Segoe UI"/>
              </a:defRPr>
            </a:pPr>
            <a:r>
              <a:rPr lang="en-US" sz="2300" b="1" dirty="0">
                <a:solidFill>
                  <a:srgbClr val="00617F"/>
                </a:solidFill>
                <a:latin typeface="Segoe UI" pitchFamily="34" charset="0"/>
                <a:ea typeface="Aptos" pitchFamily="34" charset="-122"/>
                <a:cs typeface="Aptos" pitchFamily="34" charset="-120"/>
              </a:rPr>
              <a:t>?</a:t>
            </a:r>
            <a:endParaRPr lang="en-US" sz="2200" b="1" dirty="0"/>
          </a:p>
        </p:txBody>
      </p:sp>
      <p:sp>
        <p:nvSpPr>
          <p:cNvPr id="4" name="Text 2"/>
          <p:cNvSpPr/>
          <p:nvPr/>
        </p:nvSpPr>
        <p:spPr>
          <a:xfrm>
            <a:off x="1417320" y="1298106"/>
            <a:ext cx="9692640" cy="676656"/>
          </a:xfrm>
          <a:prstGeom prst="rect">
            <a:avLst/>
          </a:prstGeom>
          <a:noFill/>
          <a:ln/>
        </p:spPr>
        <p:txBody>
          <a:bodyPr wrap="square" lIns="13716" tIns="13716" rIns="13716" bIns="13716" rtlCol="0" anchor="ctr">
            <a:noAutofit/>
          </a:bodyPr>
          <a:lstStyle/>
          <a:p>
            <a:pPr marL="0" indent="0" algn="l">
              <a:lnSpc>
                <a:spcPct val="90000"/>
              </a:lnSpc>
              <a:buNone/>
              <a:defRPr sz="2300" b="0">
                <a:solidFill>
                  <a:srgbClr val="58595B"/>
                </a:solidFill>
                <a:latin typeface="Segoe UI"/>
              </a:defRPr>
            </a:pPr>
            <a:r>
              <a:rPr lang="en-US" sz="2300" b="1" dirty="0">
                <a:solidFill>
                  <a:srgbClr val="58595B"/>
                </a:solidFill>
                <a:latin typeface="Segoe UI" pitchFamily="34" charset="0"/>
                <a:ea typeface="Aptos" pitchFamily="34" charset="-122"/>
                <a:cs typeface="Aptos" pitchFamily="34" charset="-120"/>
              </a:rPr>
              <a:t>Who owns and controls each entity?</a:t>
            </a:r>
            <a:endParaRPr lang="en-US" sz="2200" b="1" dirty="0"/>
          </a:p>
        </p:txBody>
      </p:sp>
      <p:sp>
        <p:nvSpPr>
          <p:cNvPr id="5" name="Text 3"/>
          <p:cNvSpPr/>
          <p:nvPr/>
        </p:nvSpPr>
        <p:spPr>
          <a:xfrm>
            <a:off x="868680" y="2230794"/>
            <a:ext cx="365760" cy="676656"/>
          </a:xfrm>
          <a:prstGeom prst="rect">
            <a:avLst/>
          </a:prstGeom>
          <a:noFill/>
          <a:ln/>
        </p:spPr>
        <p:txBody>
          <a:bodyPr wrap="square" lIns="13716" tIns="13716" rIns="13716" bIns="13716" rtlCol="0" anchor="ctr">
            <a:noAutofit/>
          </a:bodyPr>
          <a:lstStyle/>
          <a:p>
            <a:pPr marL="0" indent="0" algn="ctr">
              <a:lnSpc>
                <a:spcPct val="90000"/>
              </a:lnSpc>
              <a:buNone/>
              <a:defRPr sz="2300">
                <a:solidFill>
                  <a:srgbClr val="00617F"/>
                </a:solidFill>
                <a:latin typeface="Segoe UI"/>
              </a:defRPr>
            </a:pPr>
            <a:r>
              <a:rPr lang="en-US" sz="2300" b="1" dirty="0">
                <a:solidFill>
                  <a:srgbClr val="00617F"/>
                </a:solidFill>
                <a:latin typeface="Segoe UI" pitchFamily="34" charset="0"/>
                <a:ea typeface="Aptos" pitchFamily="34" charset="-122"/>
                <a:cs typeface="Aptos" pitchFamily="34" charset="-120"/>
              </a:rPr>
              <a:t>?</a:t>
            </a:r>
            <a:endParaRPr lang="en-US" sz="2200" b="1" dirty="0"/>
          </a:p>
        </p:txBody>
      </p:sp>
      <p:sp>
        <p:nvSpPr>
          <p:cNvPr id="6" name="Text 4"/>
          <p:cNvSpPr/>
          <p:nvPr/>
        </p:nvSpPr>
        <p:spPr>
          <a:xfrm>
            <a:off x="1417320" y="2230794"/>
            <a:ext cx="9692640" cy="676656"/>
          </a:xfrm>
          <a:prstGeom prst="rect">
            <a:avLst/>
          </a:prstGeom>
          <a:noFill/>
          <a:ln/>
        </p:spPr>
        <p:txBody>
          <a:bodyPr wrap="square" lIns="13716" tIns="13716" rIns="13716" bIns="13716" rtlCol="0" anchor="ctr">
            <a:noAutofit/>
          </a:bodyPr>
          <a:lstStyle/>
          <a:p>
            <a:pPr marL="0" indent="0" algn="l">
              <a:lnSpc>
                <a:spcPct val="90000"/>
              </a:lnSpc>
              <a:buNone/>
              <a:defRPr sz="2300" b="0">
                <a:solidFill>
                  <a:srgbClr val="58595B"/>
                </a:solidFill>
                <a:latin typeface="Segoe UI"/>
              </a:defRPr>
            </a:pPr>
            <a:r>
              <a:rPr lang="en-US" sz="2300" b="1" dirty="0">
                <a:solidFill>
                  <a:srgbClr val="58595B"/>
                </a:solidFill>
                <a:latin typeface="Segoe UI" pitchFamily="34" charset="0"/>
                <a:ea typeface="Aptos" pitchFamily="34" charset="-122"/>
                <a:cs typeface="Aptos" pitchFamily="34" charset="-120"/>
              </a:rPr>
              <a:t>Are the operations truly separate?</a:t>
            </a:r>
            <a:endParaRPr lang="en-US" sz="2200" b="1" dirty="0"/>
          </a:p>
        </p:txBody>
      </p:sp>
      <p:sp>
        <p:nvSpPr>
          <p:cNvPr id="7" name="Text 5"/>
          <p:cNvSpPr/>
          <p:nvPr/>
        </p:nvSpPr>
        <p:spPr>
          <a:xfrm>
            <a:off x="868680" y="3163482"/>
            <a:ext cx="365760" cy="676656"/>
          </a:xfrm>
          <a:prstGeom prst="rect">
            <a:avLst/>
          </a:prstGeom>
          <a:noFill/>
          <a:ln/>
        </p:spPr>
        <p:txBody>
          <a:bodyPr wrap="square" lIns="13716" tIns="13716" rIns="13716" bIns="13716" rtlCol="0" anchor="ctr">
            <a:noAutofit/>
          </a:bodyPr>
          <a:lstStyle/>
          <a:p>
            <a:pPr marL="0" indent="0" algn="ctr">
              <a:lnSpc>
                <a:spcPct val="90000"/>
              </a:lnSpc>
              <a:buNone/>
              <a:defRPr sz="2300">
                <a:solidFill>
                  <a:srgbClr val="00617F"/>
                </a:solidFill>
                <a:latin typeface="Segoe UI"/>
              </a:defRPr>
            </a:pPr>
            <a:r>
              <a:rPr lang="en-US" sz="2300" b="1" dirty="0">
                <a:solidFill>
                  <a:srgbClr val="00617F"/>
                </a:solidFill>
                <a:latin typeface="Segoe UI" pitchFamily="34" charset="0"/>
                <a:ea typeface="Aptos" pitchFamily="34" charset="-122"/>
                <a:cs typeface="Aptos" pitchFamily="34" charset="-120"/>
              </a:rPr>
              <a:t>?</a:t>
            </a:r>
            <a:endParaRPr lang="en-US" sz="2200" b="1" dirty="0"/>
          </a:p>
        </p:txBody>
      </p:sp>
      <p:sp>
        <p:nvSpPr>
          <p:cNvPr id="8" name="Text 6"/>
          <p:cNvSpPr/>
          <p:nvPr/>
        </p:nvSpPr>
        <p:spPr>
          <a:xfrm>
            <a:off x="1417320" y="3163482"/>
            <a:ext cx="9692640" cy="676656"/>
          </a:xfrm>
          <a:prstGeom prst="rect">
            <a:avLst/>
          </a:prstGeom>
          <a:noFill/>
          <a:ln/>
        </p:spPr>
        <p:txBody>
          <a:bodyPr wrap="square" lIns="13716" tIns="13716" rIns="13716" bIns="13716" rtlCol="0" anchor="ctr">
            <a:noAutofit/>
          </a:bodyPr>
          <a:lstStyle/>
          <a:p>
            <a:pPr marL="0" indent="0" algn="l">
              <a:lnSpc>
                <a:spcPct val="90000"/>
              </a:lnSpc>
              <a:buNone/>
              <a:defRPr sz="2300" b="0">
                <a:solidFill>
                  <a:srgbClr val="58595B"/>
                </a:solidFill>
                <a:latin typeface="Segoe UI"/>
              </a:defRPr>
            </a:pPr>
            <a:r>
              <a:rPr lang="en-US" sz="2300" b="1" dirty="0">
                <a:solidFill>
                  <a:srgbClr val="58595B"/>
                </a:solidFill>
                <a:latin typeface="Segoe UI" pitchFamily="34" charset="0"/>
                <a:ea typeface="Aptos" pitchFamily="34" charset="-122"/>
                <a:cs typeface="Aptos" pitchFamily="34" charset="-120"/>
              </a:rPr>
              <a:t>Which DOT number is moving the load?</a:t>
            </a:r>
            <a:endParaRPr lang="en-US" sz="2200" b="1" dirty="0"/>
          </a:p>
        </p:txBody>
      </p:sp>
      <p:sp>
        <p:nvSpPr>
          <p:cNvPr id="9" name="Text 7"/>
          <p:cNvSpPr/>
          <p:nvPr/>
        </p:nvSpPr>
        <p:spPr>
          <a:xfrm>
            <a:off x="868680" y="4096170"/>
            <a:ext cx="365760" cy="676656"/>
          </a:xfrm>
          <a:prstGeom prst="rect">
            <a:avLst/>
          </a:prstGeom>
          <a:noFill/>
          <a:ln/>
        </p:spPr>
        <p:txBody>
          <a:bodyPr wrap="square" lIns="13716" tIns="13716" rIns="13716" bIns="13716" rtlCol="0" anchor="ctr">
            <a:noAutofit/>
          </a:bodyPr>
          <a:lstStyle/>
          <a:p>
            <a:pPr marL="0" indent="0" algn="ctr">
              <a:lnSpc>
                <a:spcPct val="90000"/>
              </a:lnSpc>
              <a:buNone/>
              <a:defRPr sz="2300">
                <a:solidFill>
                  <a:srgbClr val="00617F"/>
                </a:solidFill>
                <a:latin typeface="Segoe UI"/>
              </a:defRPr>
            </a:pPr>
            <a:r>
              <a:rPr lang="en-US" sz="2300" b="1" dirty="0">
                <a:solidFill>
                  <a:srgbClr val="00617F"/>
                </a:solidFill>
                <a:latin typeface="Segoe UI" pitchFamily="34" charset="0"/>
                <a:ea typeface="Aptos" pitchFamily="34" charset="-122"/>
                <a:cs typeface="Aptos" pitchFamily="34" charset="-120"/>
              </a:rPr>
              <a:t>?</a:t>
            </a:r>
            <a:endParaRPr lang="en-US" sz="2200" b="1" dirty="0"/>
          </a:p>
        </p:txBody>
      </p:sp>
      <p:sp>
        <p:nvSpPr>
          <p:cNvPr id="10" name="Text 8"/>
          <p:cNvSpPr/>
          <p:nvPr/>
        </p:nvSpPr>
        <p:spPr>
          <a:xfrm>
            <a:off x="1417320" y="4096170"/>
            <a:ext cx="9692640" cy="676656"/>
          </a:xfrm>
          <a:prstGeom prst="rect">
            <a:avLst/>
          </a:prstGeom>
          <a:noFill/>
          <a:ln/>
        </p:spPr>
        <p:txBody>
          <a:bodyPr wrap="square" lIns="13716" tIns="13716" rIns="13716" bIns="13716" rtlCol="0" anchor="ctr">
            <a:noAutofit/>
          </a:bodyPr>
          <a:lstStyle/>
          <a:p>
            <a:pPr marL="0" indent="0" algn="l">
              <a:lnSpc>
                <a:spcPct val="90000"/>
              </a:lnSpc>
              <a:buNone/>
              <a:defRPr sz="2300" b="0">
                <a:solidFill>
                  <a:srgbClr val="58595B"/>
                </a:solidFill>
                <a:latin typeface="Segoe UI"/>
              </a:defRPr>
            </a:pPr>
            <a:r>
              <a:rPr lang="en-US" sz="2300" b="1" dirty="0">
                <a:solidFill>
                  <a:srgbClr val="58595B"/>
                </a:solidFill>
                <a:latin typeface="Segoe UI" pitchFamily="34" charset="0"/>
                <a:ea typeface="Aptos" pitchFamily="34" charset="-122"/>
                <a:cs typeface="Aptos" pitchFamily="34" charset="-120"/>
              </a:rPr>
              <a:t>Which policy was intended to cover which exposure?</a:t>
            </a:r>
            <a:endParaRPr lang="en-US" sz="2200" b="1" dirty="0"/>
          </a:p>
        </p:txBody>
      </p:sp>
      <p:sp>
        <p:nvSpPr>
          <p:cNvPr id="11" name="Text 9"/>
          <p:cNvSpPr/>
          <p:nvPr/>
        </p:nvSpPr>
        <p:spPr>
          <a:xfrm>
            <a:off x="868680" y="5028858"/>
            <a:ext cx="365760" cy="676656"/>
          </a:xfrm>
          <a:prstGeom prst="rect">
            <a:avLst/>
          </a:prstGeom>
          <a:noFill/>
          <a:ln/>
        </p:spPr>
        <p:txBody>
          <a:bodyPr wrap="square" lIns="13716" tIns="13716" rIns="13716" bIns="13716" rtlCol="0" anchor="ctr">
            <a:noAutofit/>
          </a:bodyPr>
          <a:lstStyle/>
          <a:p>
            <a:pPr marL="0" indent="0" algn="ctr">
              <a:lnSpc>
                <a:spcPct val="90000"/>
              </a:lnSpc>
              <a:buNone/>
              <a:defRPr sz="2300">
                <a:solidFill>
                  <a:srgbClr val="00617F"/>
                </a:solidFill>
                <a:latin typeface="Segoe UI"/>
              </a:defRPr>
            </a:pPr>
            <a:r>
              <a:rPr lang="en-US" sz="2300" b="1" dirty="0">
                <a:solidFill>
                  <a:srgbClr val="00617F"/>
                </a:solidFill>
                <a:latin typeface="Segoe UI" pitchFamily="34" charset="0"/>
                <a:ea typeface="Aptos" pitchFamily="34" charset="-122"/>
                <a:cs typeface="Aptos" pitchFamily="34" charset="-120"/>
              </a:rPr>
              <a:t>?</a:t>
            </a:r>
            <a:endParaRPr lang="en-US" sz="2200" b="1" dirty="0"/>
          </a:p>
        </p:txBody>
      </p:sp>
      <p:sp>
        <p:nvSpPr>
          <p:cNvPr id="12" name="Text 10"/>
          <p:cNvSpPr/>
          <p:nvPr/>
        </p:nvSpPr>
        <p:spPr>
          <a:xfrm>
            <a:off x="1417320" y="5028858"/>
            <a:ext cx="9692640" cy="676656"/>
          </a:xfrm>
          <a:prstGeom prst="rect">
            <a:avLst/>
          </a:prstGeom>
          <a:noFill/>
          <a:ln/>
        </p:spPr>
        <p:txBody>
          <a:bodyPr wrap="square" lIns="13716" tIns="13716" rIns="13716" bIns="13716" rtlCol="0" anchor="ctr">
            <a:noAutofit/>
          </a:bodyPr>
          <a:lstStyle/>
          <a:p>
            <a:pPr marL="0" indent="0" algn="l">
              <a:lnSpc>
                <a:spcPct val="90000"/>
              </a:lnSpc>
              <a:buNone/>
              <a:defRPr sz="2300" b="0">
                <a:solidFill>
                  <a:srgbClr val="58595B"/>
                </a:solidFill>
                <a:latin typeface="Segoe UI"/>
              </a:defRPr>
            </a:pPr>
            <a:r>
              <a:rPr lang="en-US" sz="2300" b="1" dirty="0">
                <a:solidFill>
                  <a:srgbClr val="58595B"/>
                </a:solidFill>
                <a:latin typeface="Segoe UI" pitchFamily="34" charset="0"/>
                <a:ea typeface="Aptos" pitchFamily="34" charset="-122"/>
                <a:cs typeface="Aptos" pitchFamily="34" charset="-120"/>
              </a:rPr>
              <a:t>Are the applications, CAB report, contracts, and certificates telling the same story?</a:t>
            </a:r>
            <a:endParaRPr lang="en-US" sz="22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41248" y="274320"/>
            <a:ext cx="10469880" cy="768096"/>
          </a:xfrm>
          <a:prstGeom prst="rect">
            <a:avLst/>
          </a:prstGeom>
          <a:noFill/>
          <a:ln/>
        </p:spPr>
        <p:txBody>
          <a:bodyPr wrap="square" lIns="13716" tIns="13716" rIns="13716" bIns="13716" rtlCol="0" anchor="ctr">
            <a:noAutofit/>
          </a:bodyPr>
          <a:lstStyle/>
          <a:p>
            <a:pPr marL="0" indent="0" algn="l">
              <a:lnSpc>
                <a:spcPct val="90000"/>
              </a:lnSpc>
              <a:buNone/>
              <a:defRPr sz="3600" b="0">
                <a:solidFill>
                  <a:srgbClr val="58595B"/>
                </a:solidFill>
                <a:latin typeface="Segoe UI Light"/>
              </a:defRPr>
            </a:pPr>
            <a:r>
              <a:rPr lang="en-US" sz="3600" b="0" dirty="0">
                <a:solidFill>
                  <a:schemeClr val="tx1">
                    <a:lumMod val="50000"/>
                  </a:schemeClr>
                </a:solidFill>
                <a:latin typeface="Segoe UI Light" pitchFamily="34" charset="0"/>
                <a:ea typeface="Aptos" pitchFamily="34" charset="-122"/>
                <a:cs typeface="Aptos" pitchFamily="34" charset="-120"/>
              </a:rPr>
              <a:t>Practical Takeaways</a:t>
            </a:r>
            <a:endParaRPr lang="en-US" sz="3600" dirty="0">
              <a:solidFill>
                <a:schemeClr val="tx1">
                  <a:lumMod val="50000"/>
                </a:schemeClr>
              </a:solidFill>
            </a:endParaRPr>
          </a:p>
        </p:txBody>
      </p:sp>
      <p:sp>
        <p:nvSpPr>
          <p:cNvPr id="3" name="Text 1"/>
          <p:cNvSpPr/>
          <p:nvPr/>
        </p:nvSpPr>
        <p:spPr>
          <a:xfrm>
            <a:off x="896112" y="1458728"/>
            <a:ext cx="411480" cy="457200"/>
          </a:xfrm>
          <a:prstGeom prst="rect">
            <a:avLst/>
          </a:prstGeom>
          <a:noFill/>
          <a:ln/>
        </p:spPr>
        <p:txBody>
          <a:bodyPr wrap="square" lIns="13716" tIns="13716" rIns="13716" bIns="13716" rtlCol="0" anchor="ctr">
            <a:noAutofit/>
          </a:bodyPr>
          <a:lstStyle/>
          <a:p>
            <a:pPr marL="0" indent="0" algn="ctr">
              <a:lnSpc>
                <a:spcPct val="90000"/>
              </a:lnSpc>
              <a:buNone/>
              <a:defRPr sz="2300" b="1">
                <a:solidFill>
                  <a:srgbClr val="00617F"/>
                </a:solidFill>
                <a:latin typeface="Segoe UI"/>
              </a:defRPr>
            </a:pPr>
            <a:r>
              <a:rPr lang="en-US" sz="2300" b="1" dirty="0">
                <a:solidFill>
                  <a:srgbClr val="00617F"/>
                </a:solidFill>
                <a:latin typeface="Segoe UI" pitchFamily="34" charset="0"/>
                <a:ea typeface="Aptos" pitchFamily="34" charset="-122"/>
                <a:cs typeface="Aptos" pitchFamily="34" charset="-120"/>
              </a:rPr>
              <a:t>1</a:t>
            </a:r>
            <a:endParaRPr lang="en-US" sz="2000" dirty="0"/>
          </a:p>
        </p:txBody>
      </p:sp>
      <p:sp>
        <p:nvSpPr>
          <p:cNvPr id="4" name="Text 2"/>
          <p:cNvSpPr/>
          <p:nvPr/>
        </p:nvSpPr>
        <p:spPr>
          <a:xfrm>
            <a:off x="1508760" y="1275848"/>
            <a:ext cx="9646920" cy="822960"/>
          </a:xfrm>
          <a:prstGeom prst="rect">
            <a:avLst/>
          </a:prstGeom>
          <a:noFill/>
          <a:ln/>
        </p:spPr>
        <p:txBody>
          <a:bodyPr wrap="square" lIns="13716" tIns="13716" rIns="13716" bIns="13716" rtlCol="0" anchor="ctr">
            <a:noAutofit/>
          </a:bodyPr>
          <a:lstStyle/>
          <a:p>
            <a:pPr marL="0" indent="0" algn="l">
              <a:lnSpc>
                <a:spcPct val="90000"/>
              </a:lnSpc>
              <a:buNone/>
              <a:defRPr sz="2400" b="0">
                <a:solidFill>
                  <a:srgbClr val="58595B"/>
                </a:solidFill>
                <a:latin typeface="Segoe UI"/>
              </a:defRPr>
            </a:pPr>
            <a:r>
              <a:rPr lang="en-US" sz="2400" b="0" dirty="0">
                <a:solidFill>
                  <a:srgbClr val="58595B"/>
                </a:solidFill>
                <a:latin typeface="Segoe UI" pitchFamily="34" charset="0"/>
                <a:ea typeface="Aptos" pitchFamily="34" charset="-122"/>
                <a:cs typeface="Aptos" pitchFamily="34" charset="-120"/>
              </a:rPr>
              <a:t>Do not assume a separate entity means separate exposure.</a:t>
            </a:r>
            <a:endParaRPr lang="en-US" sz="2100" dirty="0"/>
          </a:p>
        </p:txBody>
      </p:sp>
      <p:sp>
        <p:nvSpPr>
          <p:cNvPr id="7" name="Text 5"/>
          <p:cNvSpPr/>
          <p:nvPr/>
        </p:nvSpPr>
        <p:spPr>
          <a:xfrm>
            <a:off x="896112" y="2601728"/>
            <a:ext cx="411480" cy="457200"/>
          </a:xfrm>
          <a:prstGeom prst="rect">
            <a:avLst/>
          </a:prstGeom>
          <a:noFill/>
          <a:ln/>
        </p:spPr>
        <p:txBody>
          <a:bodyPr wrap="square" lIns="13716" tIns="13716" rIns="13716" bIns="13716" rtlCol="0" anchor="ctr">
            <a:noAutofit/>
          </a:bodyPr>
          <a:lstStyle/>
          <a:p>
            <a:pPr marL="0" indent="0" algn="ctr">
              <a:lnSpc>
                <a:spcPct val="90000"/>
              </a:lnSpc>
              <a:buNone/>
              <a:defRPr sz="2300" b="1">
                <a:solidFill>
                  <a:srgbClr val="00617F"/>
                </a:solidFill>
                <a:latin typeface="Segoe UI"/>
              </a:defRPr>
            </a:pPr>
            <a:r>
              <a:rPr lang="en-US" sz="2300" b="1" dirty="0">
                <a:solidFill>
                  <a:srgbClr val="00617F"/>
                </a:solidFill>
                <a:latin typeface="Segoe UI" pitchFamily="34" charset="0"/>
              </a:rPr>
              <a:t>2</a:t>
            </a:r>
            <a:endParaRPr lang="en-US" sz="2000" dirty="0"/>
          </a:p>
        </p:txBody>
      </p:sp>
      <p:sp>
        <p:nvSpPr>
          <p:cNvPr id="8" name="Text 6"/>
          <p:cNvSpPr/>
          <p:nvPr/>
        </p:nvSpPr>
        <p:spPr>
          <a:xfrm>
            <a:off x="1508760" y="2418848"/>
            <a:ext cx="9646920" cy="822960"/>
          </a:xfrm>
          <a:prstGeom prst="rect">
            <a:avLst/>
          </a:prstGeom>
          <a:noFill/>
          <a:ln/>
        </p:spPr>
        <p:txBody>
          <a:bodyPr wrap="square" lIns="13716" tIns="13716" rIns="13716" bIns="13716" rtlCol="0" anchor="ctr">
            <a:noAutofit/>
          </a:bodyPr>
          <a:lstStyle/>
          <a:p>
            <a:pPr marL="0" indent="0" algn="l">
              <a:lnSpc>
                <a:spcPct val="90000"/>
              </a:lnSpc>
              <a:buNone/>
              <a:defRPr sz="2400" b="0">
                <a:solidFill>
                  <a:srgbClr val="58595B"/>
                </a:solidFill>
                <a:latin typeface="Segoe UI"/>
              </a:defRPr>
            </a:pPr>
            <a:r>
              <a:rPr lang="en-US" sz="2400" b="0" dirty="0">
                <a:solidFill>
                  <a:srgbClr val="58595B"/>
                </a:solidFill>
                <a:latin typeface="Segoe UI" pitchFamily="34" charset="0"/>
                <a:ea typeface="Aptos" pitchFamily="34" charset="-122"/>
                <a:cs typeface="Aptos" pitchFamily="34" charset="-120"/>
              </a:rPr>
              <a:t>If you have carrier and broker operations, document the separation intentionally.</a:t>
            </a:r>
            <a:endParaRPr lang="en-US" sz="2100" dirty="0"/>
          </a:p>
        </p:txBody>
      </p:sp>
      <p:sp>
        <p:nvSpPr>
          <p:cNvPr id="9" name="Text 7"/>
          <p:cNvSpPr/>
          <p:nvPr/>
        </p:nvSpPr>
        <p:spPr>
          <a:xfrm>
            <a:off x="896112" y="3744728"/>
            <a:ext cx="411480" cy="457200"/>
          </a:xfrm>
          <a:prstGeom prst="rect">
            <a:avLst/>
          </a:prstGeom>
          <a:noFill/>
          <a:ln/>
        </p:spPr>
        <p:txBody>
          <a:bodyPr wrap="square" lIns="13716" tIns="13716" rIns="13716" bIns="13716" rtlCol="0" anchor="ctr">
            <a:noAutofit/>
          </a:bodyPr>
          <a:lstStyle/>
          <a:p>
            <a:pPr marL="0" indent="0" algn="ctr">
              <a:lnSpc>
                <a:spcPct val="90000"/>
              </a:lnSpc>
              <a:buNone/>
              <a:defRPr sz="2300" b="1">
                <a:solidFill>
                  <a:srgbClr val="00617F"/>
                </a:solidFill>
                <a:latin typeface="Segoe UI"/>
              </a:defRPr>
            </a:pPr>
            <a:r>
              <a:rPr lang="en-US" sz="2300" b="1" dirty="0">
                <a:solidFill>
                  <a:srgbClr val="00617F"/>
                </a:solidFill>
                <a:latin typeface="Segoe UI" pitchFamily="34" charset="0"/>
              </a:rPr>
              <a:t>3</a:t>
            </a:r>
            <a:endParaRPr lang="en-US" sz="2000" dirty="0"/>
          </a:p>
        </p:txBody>
      </p:sp>
      <p:sp>
        <p:nvSpPr>
          <p:cNvPr id="10" name="Text 8"/>
          <p:cNvSpPr/>
          <p:nvPr/>
        </p:nvSpPr>
        <p:spPr>
          <a:xfrm>
            <a:off x="1508760" y="3561848"/>
            <a:ext cx="9646920" cy="822960"/>
          </a:xfrm>
          <a:prstGeom prst="rect">
            <a:avLst/>
          </a:prstGeom>
          <a:noFill/>
          <a:ln/>
        </p:spPr>
        <p:txBody>
          <a:bodyPr wrap="square" lIns="13716" tIns="13716" rIns="13716" bIns="13716" rtlCol="0" anchor="ctr">
            <a:noAutofit/>
          </a:bodyPr>
          <a:lstStyle/>
          <a:p>
            <a:pPr marL="0" indent="0" algn="l">
              <a:lnSpc>
                <a:spcPct val="90000"/>
              </a:lnSpc>
              <a:buNone/>
              <a:defRPr sz="2400" b="0">
                <a:solidFill>
                  <a:srgbClr val="58595B"/>
                </a:solidFill>
                <a:latin typeface="Segoe UI"/>
              </a:defRPr>
            </a:pPr>
            <a:r>
              <a:rPr lang="en-US" sz="2400" b="0" dirty="0">
                <a:solidFill>
                  <a:srgbClr val="58595B"/>
                </a:solidFill>
                <a:latin typeface="Segoe UI" pitchFamily="34" charset="0"/>
                <a:ea typeface="Aptos" pitchFamily="34" charset="-122"/>
                <a:cs typeface="Aptos" pitchFamily="34" charset="-120"/>
              </a:rPr>
              <a:t>Make sure certificates, contracts, DOT records, and insurance applications match reality.</a:t>
            </a:r>
            <a:endParaRPr lang="en-US" sz="2100" dirty="0"/>
          </a:p>
        </p:txBody>
      </p:sp>
      <p:sp>
        <p:nvSpPr>
          <p:cNvPr id="11" name="Text 9"/>
          <p:cNvSpPr/>
          <p:nvPr/>
        </p:nvSpPr>
        <p:spPr>
          <a:xfrm>
            <a:off x="896112" y="4887728"/>
            <a:ext cx="411480" cy="457200"/>
          </a:xfrm>
          <a:prstGeom prst="rect">
            <a:avLst/>
          </a:prstGeom>
          <a:noFill/>
          <a:ln/>
        </p:spPr>
        <p:txBody>
          <a:bodyPr wrap="square" lIns="13716" tIns="13716" rIns="13716" bIns="13716" rtlCol="0" anchor="ctr">
            <a:noAutofit/>
          </a:bodyPr>
          <a:lstStyle/>
          <a:p>
            <a:pPr marL="0" indent="0" algn="ctr">
              <a:lnSpc>
                <a:spcPct val="90000"/>
              </a:lnSpc>
              <a:buNone/>
              <a:defRPr sz="2300" b="1">
                <a:solidFill>
                  <a:srgbClr val="00617F"/>
                </a:solidFill>
                <a:latin typeface="Segoe UI"/>
              </a:defRPr>
            </a:pPr>
            <a:r>
              <a:rPr lang="en-US" sz="2300" b="1" dirty="0">
                <a:solidFill>
                  <a:srgbClr val="00617F"/>
                </a:solidFill>
                <a:latin typeface="Segoe UI" pitchFamily="34" charset="0"/>
              </a:rPr>
              <a:t>4</a:t>
            </a:r>
            <a:endParaRPr lang="en-US" sz="2000" dirty="0"/>
          </a:p>
        </p:txBody>
      </p:sp>
      <p:sp>
        <p:nvSpPr>
          <p:cNvPr id="12" name="Text 10"/>
          <p:cNvSpPr/>
          <p:nvPr/>
        </p:nvSpPr>
        <p:spPr>
          <a:xfrm>
            <a:off x="1508760" y="4704848"/>
            <a:ext cx="9646920" cy="822960"/>
          </a:xfrm>
          <a:prstGeom prst="rect">
            <a:avLst/>
          </a:prstGeom>
          <a:noFill/>
          <a:ln/>
        </p:spPr>
        <p:txBody>
          <a:bodyPr wrap="square" lIns="13716" tIns="13716" rIns="13716" bIns="13716" rtlCol="0" anchor="ctr">
            <a:noAutofit/>
          </a:bodyPr>
          <a:lstStyle/>
          <a:p>
            <a:pPr marL="0" indent="0" algn="l">
              <a:lnSpc>
                <a:spcPct val="90000"/>
              </a:lnSpc>
              <a:buNone/>
              <a:defRPr sz="2400" b="0">
                <a:solidFill>
                  <a:srgbClr val="58595B"/>
                </a:solidFill>
                <a:latin typeface="Segoe UI"/>
              </a:defRPr>
            </a:pPr>
            <a:r>
              <a:rPr lang="en-US" sz="2400" b="0" dirty="0">
                <a:solidFill>
                  <a:srgbClr val="58595B"/>
                </a:solidFill>
                <a:latin typeface="Segoe UI" pitchFamily="34" charset="0"/>
                <a:ea typeface="Aptos" pitchFamily="34" charset="-122"/>
                <a:cs typeface="Aptos" pitchFamily="34" charset="-120"/>
              </a:rPr>
              <a:t>Tell the story before someone else tells it for you.</a:t>
            </a:r>
            <a:endParaRPr lang="en-US" sz="2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64108" y="1088136"/>
            <a:ext cx="10424160" cy="1115568"/>
          </a:xfrm>
          <a:prstGeom prst="rect">
            <a:avLst/>
          </a:prstGeom>
          <a:noFill/>
          <a:ln/>
        </p:spPr>
        <p:txBody>
          <a:bodyPr wrap="square" lIns="13716" tIns="13716" rIns="13716" bIns="13716" rtlCol="0" anchor="ctr">
            <a:noAutofit/>
          </a:bodyPr>
          <a:lstStyle/>
          <a:p>
            <a:pPr marL="0" indent="0" algn="ctr">
              <a:lnSpc>
                <a:spcPct val="90000"/>
              </a:lnSpc>
              <a:buNone/>
              <a:defRPr sz="3700" b="0">
                <a:solidFill>
                  <a:srgbClr val="FFFFFF"/>
                </a:solidFill>
                <a:latin typeface="Segoe UI Light"/>
              </a:defRPr>
            </a:pPr>
            <a:r>
              <a:rPr lang="en-US" sz="3700" b="0" dirty="0">
                <a:solidFill>
                  <a:srgbClr val="FFFFFF"/>
                </a:solidFill>
                <a:latin typeface="Segoe UI Light" pitchFamily="34" charset="0"/>
                <a:ea typeface="Aptos" pitchFamily="34" charset="-122"/>
                <a:cs typeface="Aptos" pitchFamily="34" charset="-120"/>
              </a:rPr>
              <a:t>This is not about making good carriers look bad.</a:t>
            </a:r>
            <a:endParaRPr lang="en-US" sz="3500" dirty="0"/>
          </a:p>
        </p:txBody>
      </p:sp>
      <p:sp>
        <p:nvSpPr>
          <p:cNvPr id="3" name="Text 1"/>
          <p:cNvSpPr/>
          <p:nvPr/>
        </p:nvSpPr>
        <p:spPr>
          <a:xfrm>
            <a:off x="932688" y="2121408"/>
            <a:ext cx="10287000" cy="1828800"/>
          </a:xfrm>
          <a:prstGeom prst="rect">
            <a:avLst/>
          </a:prstGeom>
          <a:noFill/>
          <a:ln/>
        </p:spPr>
        <p:txBody>
          <a:bodyPr wrap="square" lIns="13716" tIns="13716" rIns="13716" bIns="13716" rtlCol="0" anchor="ctr">
            <a:noAutofit/>
          </a:bodyPr>
          <a:lstStyle/>
          <a:p>
            <a:pPr marL="0" indent="0" algn="ctr">
              <a:lnSpc>
                <a:spcPct val="90000"/>
              </a:lnSpc>
              <a:buNone/>
              <a:defRPr sz="3300" b="1">
                <a:solidFill>
                  <a:srgbClr val="FFFFFF"/>
                </a:solidFill>
                <a:latin typeface="Segoe UI"/>
              </a:defRPr>
            </a:pPr>
            <a:r>
              <a:rPr lang="en-US" sz="3300" b="1" dirty="0">
                <a:solidFill>
                  <a:srgbClr val="FFFFFF"/>
                </a:solidFill>
                <a:latin typeface="Segoe UI" pitchFamily="34" charset="0"/>
                <a:ea typeface="Aptos" pitchFamily="34" charset="-122"/>
                <a:cs typeface="Aptos" pitchFamily="34" charset="-120"/>
              </a:rPr>
              <a:t>It is about making sure the name on the door, the DOT record, the CAB report, the insurance policy, and the actual operation all tell the same story.</a:t>
            </a:r>
            <a:endParaRPr lang="en-US" sz="3100" dirty="0"/>
          </a:p>
        </p:txBody>
      </p:sp>
      <p:sp>
        <p:nvSpPr>
          <p:cNvPr id="4" name="Text 2"/>
          <p:cNvSpPr/>
          <p:nvPr/>
        </p:nvSpPr>
        <p:spPr>
          <a:xfrm>
            <a:off x="1066800" y="3806148"/>
            <a:ext cx="10058400" cy="877824"/>
          </a:xfrm>
          <a:prstGeom prst="rect">
            <a:avLst/>
          </a:prstGeom>
          <a:noFill/>
          <a:ln/>
        </p:spPr>
        <p:txBody>
          <a:bodyPr wrap="square" lIns="13716" tIns="13716" rIns="13716" bIns="13716" rtlCol="0" anchor="ctr">
            <a:noAutofit/>
          </a:bodyPr>
          <a:lstStyle/>
          <a:p>
            <a:pPr marL="0" indent="0" algn="ctr">
              <a:lnSpc>
                <a:spcPct val="90000"/>
              </a:lnSpc>
              <a:buNone/>
              <a:defRPr sz="2500" b="0">
                <a:solidFill>
                  <a:srgbClr val="84C7BC"/>
                </a:solidFill>
                <a:latin typeface="Segoe UI"/>
              </a:defRPr>
            </a:pPr>
            <a:r>
              <a:rPr lang="en-US" sz="2500" b="0" dirty="0">
                <a:solidFill>
                  <a:srgbClr val="84C7BC"/>
                </a:solidFill>
                <a:latin typeface="Segoe UI" pitchFamily="34" charset="0"/>
                <a:ea typeface="Aptos" pitchFamily="34" charset="-122"/>
                <a:cs typeface="Aptos" pitchFamily="34" charset="-120"/>
              </a:rPr>
              <a:t>Because after a bad claim, everyone is going to read that story.</a:t>
            </a: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a:extLst>
              <a:ext uri="{FF2B5EF4-FFF2-40B4-BE49-F238E27FC236}">
                <a16:creationId xmlns:a16="http://schemas.microsoft.com/office/drawing/2014/main" id="{98FE9013-3B5D-A4C6-2715-652C988240FF}"/>
              </a:ext>
            </a:extLst>
          </p:cNvPr>
          <p:cNvSpPr/>
          <p:nvPr/>
        </p:nvSpPr>
        <p:spPr>
          <a:xfrm>
            <a:off x="659030" y="3035134"/>
            <a:ext cx="4871759" cy="658368"/>
          </a:xfrm>
          <a:prstGeom prst="rect">
            <a:avLst/>
          </a:prstGeom>
          <a:noFill/>
          <a:ln/>
        </p:spPr>
        <p:txBody>
          <a:bodyPr wrap="square" lIns="13716" tIns="13716" rIns="13716" bIns="13716" rtlCol="0" anchor="ctr">
            <a:noAutofit/>
          </a:bodyPr>
          <a:lstStyle/>
          <a:p>
            <a:pPr marL="0" indent="0" algn="l">
              <a:lnSpc>
                <a:spcPct val="90000"/>
              </a:lnSpc>
              <a:buNone/>
              <a:defRPr sz="2600" b="1">
                <a:solidFill>
                  <a:srgbClr val="84C7BC"/>
                </a:solidFill>
                <a:latin typeface="Segoe UI"/>
              </a:defRPr>
            </a:pPr>
            <a:r>
              <a:rPr lang="en-US" sz="2600" b="1" dirty="0">
                <a:solidFill>
                  <a:srgbClr val="84C7BC"/>
                </a:solidFill>
                <a:latin typeface="Segoe UI" pitchFamily="34" charset="0"/>
                <a:ea typeface="Aptos" pitchFamily="34" charset="-122"/>
                <a:cs typeface="Aptos" pitchFamily="34" charset="-120"/>
              </a:rPr>
              <a:t>Missouri Trucking Association, thank you for having me.</a:t>
            </a:r>
            <a:endParaRPr lang="en-US" sz="2300" dirty="0"/>
          </a:p>
        </p:txBody>
      </p:sp>
      <p:sp>
        <p:nvSpPr>
          <p:cNvPr id="5" name="Text 2">
            <a:extLst>
              <a:ext uri="{FF2B5EF4-FFF2-40B4-BE49-F238E27FC236}">
                <a16:creationId xmlns:a16="http://schemas.microsoft.com/office/drawing/2014/main" id="{39A7D93E-84D0-FD11-EDBA-70D6CC95A6B7}"/>
              </a:ext>
            </a:extLst>
          </p:cNvPr>
          <p:cNvSpPr/>
          <p:nvPr/>
        </p:nvSpPr>
        <p:spPr>
          <a:xfrm>
            <a:off x="165132" y="6004436"/>
            <a:ext cx="11707566" cy="682999"/>
          </a:xfrm>
          <a:prstGeom prst="rect">
            <a:avLst/>
          </a:prstGeom>
          <a:noFill/>
          <a:ln/>
        </p:spPr>
        <p:txBody>
          <a:bodyPr wrap="square" lIns="13716" tIns="13716" rIns="13716" bIns="13716" rtlCol="0" anchor="t">
            <a:noAutofit/>
          </a:bodyPr>
          <a:lstStyle/>
          <a:p>
            <a:pPr marL="0" indent="0" algn="l">
              <a:spcAft>
                <a:spcPts val="600"/>
              </a:spcAft>
              <a:buNone/>
              <a:defRPr sz="2600" b="0">
                <a:solidFill>
                  <a:srgbClr val="FFFFFF"/>
                </a:solidFill>
                <a:latin typeface="Segoe UI"/>
              </a:defRPr>
            </a:pPr>
            <a:r>
              <a:rPr lang="en-US" sz="1400" b="0" dirty="0">
                <a:solidFill>
                  <a:schemeClr val="tx1">
                    <a:lumMod val="50000"/>
                  </a:schemeClr>
                </a:solidFill>
                <a:latin typeface="Segoe UI" pitchFamily="34" charset="0"/>
                <a:ea typeface="Aptos" pitchFamily="34" charset="-122"/>
                <a:cs typeface="Aptos" pitchFamily="34" charset="-120"/>
              </a:rPr>
              <a:t>I am Kerra Grantski with Holmes Murphy. I also want to introduce Devin Gragg, my counterpart, and Elizabeth Lowrey from our Risk &amp; Safety team.</a:t>
            </a:r>
          </a:p>
          <a:p>
            <a:pPr>
              <a:spcAft>
                <a:spcPts val="600"/>
              </a:spcAft>
              <a:defRPr sz="2600" b="0">
                <a:solidFill>
                  <a:srgbClr val="FFFFFF"/>
                </a:solidFill>
                <a:latin typeface="Segoe UI"/>
              </a:defRPr>
            </a:pPr>
            <a:r>
              <a:rPr lang="en-US" sz="1400" dirty="0">
                <a:solidFill>
                  <a:schemeClr val="tx1">
                    <a:lumMod val="50000"/>
                  </a:schemeClr>
                </a:solidFill>
              </a:rPr>
              <a:t>We will be around tonight if anyone wants to talk through questions, CAB reports, broker exposure, or just swap trucking stories.</a:t>
            </a:r>
          </a:p>
        </p:txBody>
      </p:sp>
      <p:sp>
        <p:nvSpPr>
          <p:cNvPr id="7" name="Text 3">
            <a:extLst>
              <a:ext uri="{FF2B5EF4-FFF2-40B4-BE49-F238E27FC236}">
                <a16:creationId xmlns:a16="http://schemas.microsoft.com/office/drawing/2014/main" id="{B4A48B9E-50A4-A080-1CC2-236589E21142}"/>
              </a:ext>
            </a:extLst>
          </p:cNvPr>
          <p:cNvSpPr/>
          <p:nvPr/>
        </p:nvSpPr>
        <p:spPr>
          <a:xfrm>
            <a:off x="203898" y="5833872"/>
            <a:ext cx="11630035" cy="1024128"/>
          </a:xfrm>
          <a:prstGeom prst="rect">
            <a:avLst/>
          </a:prstGeom>
          <a:noFill/>
          <a:ln/>
        </p:spPr>
        <p:txBody>
          <a:bodyPr wrap="square" lIns="13716" tIns="13716" rIns="13716" bIns="13716" rtlCol="0" anchor="ctr">
            <a:noAutofit/>
          </a:bodyPr>
          <a:lstStyle/>
          <a:p>
            <a:pPr marL="0" indent="0" algn="l">
              <a:lnSpc>
                <a:spcPct val="90000"/>
              </a:lnSpc>
              <a:buNone/>
              <a:defRPr sz="2500" b="1">
                <a:solidFill>
                  <a:srgbClr val="FFFFFF"/>
                </a:solidFill>
                <a:latin typeface="Segoe UI"/>
              </a:defRPr>
            </a:pPr>
            <a:endParaRPr lang="en-US" dirty="0">
              <a:solidFill>
                <a:schemeClr val="tx1">
                  <a:lumMod val="50000"/>
                </a:schemeClr>
              </a:solidFill>
            </a:endParaRPr>
          </a:p>
        </p:txBody>
      </p:sp>
    </p:spTree>
    <p:extLst>
      <p:ext uri="{BB962C8B-B14F-4D97-AF65-F5344CB8AC3E}">
        <p14:creationId xmlns:p14="http://schemas.microsoft.com/office/powerpoint/2010/main" val="1288768671"/>
      </p:ext>
    </p:extLst>
  </p:cSld>
  <p:clrMapOvr>
    <a:masterClrMapping/>
  </p:clrMapOvr>
</p:sld>
</file>

<file path=ppt/theme/theme1.xml><?xml version="1.0" encoding="utf-8"?>
<a:theme xmlns:a="http://schemas.openxmlformats.org/drawingml/2006/main" name="Office Theme">
  <a:themeElements>
    <a:clrScheme name="Holmes Murphy">
      <a:dk1>
        <a:srgbClr val="58595B"/>
      </a:dk1>
      <a:lt1>
        <a:srgbClr val="FFFFFF"/>
      </a:lt1>
      <a:dk2>
        <a:srgbClr val="888B8D"/>
      </a:dk2>
      <a:lt2>
        <a:srgbClr val="FFCD00"/>
      </a:lt2>
      <a:accent1>
        <a:srgbClr val="622650"/>
      </a:accent1>
      <a:accent2>
        <a:srgbClr val="C1B900"/>
      </a:accent2>
      <a:accent3>
        <a:srgbClr val="84C7BC"/>
      </a:accent3>
      <a:accent4>
        <a:srgbClr val="D64227"/>
      </a:accent4>
      <a:accent5>
        <a:srgbClr val="00617F"/>
      </a:accent5>
      <a:accent6>
        <a:srgbClr val="ED8B00"/>
      </a:accent6>
      <a:hlink>
        <a:srgbClr val="00617F"/>
      </a:hlink>
      <a:folHlink>
        <a:srgbClr val="622650"/>
      </a:folHlink>
    </a:clrScheme>
    <a:fontScheme name="Custom 3">
      <a:majorFont>
        <a:latin typeface="Segoe UI Semibold"/>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ansportation PPT Template.pptx" id="{5466011C-143F-4F5D-9BDD-2DDFBAA006AC}" vid="{A101813D-19C7-4960-95E3-4BCB5B8611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c881126-45a2-4569-b6fc-3e6945ccd713" xsi:nil="true"/>
    <lcf76f155ced4ddcb4097134ff3c332f xmlns="24a1fef3-e6f2-41cc-86ae-8d65bd93c27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FB47DDFEC8FB247B295D6621D826C04" ma:contentTypeVersion="16" ma:contentTypeDescription="Create a new document." ma:contentTypeScope="" ma:versionID="2047e1622f88a47480da73987d98afd4">
  <xsd:schema xmlns:xsd="http://www.w3.org/2001/XMLSchema" xmlns:xs="http://www.w3.org/2001/XMLSchema" xmlns:p="http://schemas.microsoft.com/office/2006/metadata/properties" xmlns:ns2="afa60316-6571-4ea4-8f0c-c3d884e9e9d7" xmlns:ns3="24a1fef3-e6f2-41cc-86ae-8d65bd93c279" xmlns:ns4="0c881126-45a2-4569-b6fc-3e6945ccd713" targetNamespace="http://schemas.microsoft.com/office/2006/metadata/properties" ma:root="true" ma:fieldsID="a17969381b3c05ad0f1fd47d730a6bfb" ns2:_="" ns3:_="" ns4:_="">
    <xsd:import namespace="afa60316-6571-4ea4-8f0c-c3d884e9e9d7"/>
    <xsd:import namespace="24a1fef3-e6f2-41cc-86ae-8d65bd93c279"/>
    <xsd:import namespace="0c881126-45a2-4569-b6fc-3e6945ccd71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element ref="ns3:MediaServiceOCR"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a60316-6571-4ea4-8f0c-c3d884e9e9d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4a1fef3-e6f2-41cc-86ae-8d65bd93c27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22b51b2-d77d-4ab3-9241-fab2e64438e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c881126-45a2-4569-b6fc-3e6945ccd713"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5fcab766-0609-4220-b843-d73c5c53b0ed}" ma:internalName="TaxCatchAll" ma:showField="CatchAllData" ma:web="afa60316-6571-4ea4-8f0c-c3d884e9e9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FD65DB-BB4D-45B9-BFF9-F36AB7617083}">
  <ds:schemaRefs>
    <ds:schemaRef ds:uri="http://schemas.microsoft.com/sharepoint/v3/contenttype/forms"/>
  </ds:schemaRefs>
</ds:datastoreItem>
</file>

<file path=customXml/itemProps2.xml><?xml version="1.0" encoding="utf-8"?>
<ds:datastoreItem xmlns:ds="http://schemas.openxmlformats.org/officeDocument/2006/customXml" ds:itemID="{D7AE00C4-03EF-4BB7-9BA3-60683E153824}">
  <ds:schemaRefs>
    <ds:schemaRef ds:uri="http://purl.org/dc/elements/1.1/"/>
    <ds:schemaRef ds:uri="http://schemas.microsoft.com/office/2006/metadata/properties"/>
    <ds:schemaRef ds:uri="24a1fef3-e6f2-41cc-86ae-8d65bd93c279"/>
    <ds:schemaRef ds:uri="http://purl.org/dc/terms/"/>
    <ds:schemaRef ds:uri="http://schemas.microsoft.com/office/infopath/2007/PartnerControls"/>
    <ds:schemaRef ds:uri="http://schemas.microsoft.com/office/2006/documentManagement/types"/>
    <ds:schemaRef ds:uri="afa60316-6571-4ea4-8f0c-c3d884e9e9d7"/>
    <ds:schemaRef ds:uri="http://schemas.openxmlformats.org/package/2006/metadata/core-properties"/>
    <ds:schemaRef ds:uri="0c881126-45a2-4569-b6fc-3e6945ccd713"/>
    <ds:schemaRef ds:uri="http://www.w3.org/XML/1998/namespace"/>
    <ds:schemaRef ds:uri="http://purl.org/dc/dcmitype/"/>
  </ds:schemaRefs>
</ds:datastoreItem>
</file>

<file path=customXml/itemProps3.xml><?xml version="1.0" encoding="utf-8"?>
<ds:datastoreItem xmlns:ds="http://schemas.openxmlformats.org/officeDocument/2006/customXml" ds:itemID="{6DE7E4CC-6BBA-43F1-8E88-D5F792C04B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a60316-6571-4ea4-8f0c-c3d884e9e9d7"/>
    <ds:schemaRef ds:uri="24a1fef3-e6f2-41cc-86ae-8d65bd93c279"/>
    <ds:schemaRef ds:uri="0c881126-45a2-4569-b6fc-3e6945ccd7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8b82c73-ecf6-44a9-8c2f-82dc434cdbf6}" enabled="0" method="" siteId="{08b82c73-ecf6-44a9-8c2f-82dc434cdbf6}" removed="1"/>
</clbl:labelList>
</file>

<file path=docProps/app.xml><?xml version="1.0" encoding="utf-8"?>
<Properties xmlns="http://schemas.openxmlformats.org/officeDocument/2006/extended-properties" xmlns:vt="http://schemas.openxmlformats.org/officeDocument/2006/docPropsVTypes">
  <Template>Transportation PPT Template</Template>
  <TotalTime>247</TotalTime>
  <Words>3728</Words>
  <Application>Microsoft Office PowerPoint</Application>
  <PresentationFormat>Widescreen</PresentationFormat>
  <Paragraphs>175</Paragraphs>
  <Slides>24</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Aptos</vt:lpstr>
      <vt:lpstr>Arial</vt:lpstr>
      <vt:lpstr>Calibri</vt:lpstr>
      <vt:lpstr>Segoe UI</vt:lpstr>
      <vt:lpstr>Segoe UI Light</vt:lpstr>
      <vt:lpstr>Segoe UI Semibold</vt:lpstr>
      <vt:lpstr>Segoe UI Semilight</vt:lpstr>
      <vt:lpstr>Symbol</vt:lpstr>
      <vt:lpstr>System Font Regular</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This Is Getting Attention?</vt:lpstr>
      <vt:lpstr>PowerPoint Presentation</vt:lpstr>
      <vt:lpstr>2026 Current Event: The REVOKE 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Drake Leek</dc:creator>
  <cp:lastModifiedBy>Kerra Grantski</cp:lastModifiedBy>
  <cp:revision>4</cp:revision>
  <dcterms:created xsi:type="dcterms:W3CDTF">2026-10-05T12:47:06Z</dcterms:created>
  <dcterms:modified xsi:type="dcterms:W3CDTF">2026-10-05T19:23:21Z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0x010100AFB47DDFEC8FB247B295D6621D826C04</vt:lpwstr>
  </property>
  <property fmtid="{D5CDD505-2E9C-101B-9397-08002B2CF9AE}" pid="3" name="MSIP_Label_af9a9fb5-8459-489b-9937-9305db2d4a1e_Enabled">
    <vt:lpwstr>True</vt:lpwstr>
  </property>
  <property fmtid="{D5CDD505-2E9C-101B-9397-08002B2CF9AE}" pid="4" name="MSIP_Label_af9a9fb5-8459-489b-9937-9305db2d4a1e_SiteId">
    <vt:lpwstr>08b82c73-ecf6-44a9-8c2f-82dc434cdbf6</vt:lpwstr>
  </property>
  <property fmtid="{D5CDD505-2E9C-101B-9397-08002B2CF9AE}" pid="5" name="MSIP_Label_af9a9fb5-8459-489b-9937-9305db2d4a1e_Ref">
    <vt:lpwstr>https://api.informationprotection.azure.com/api/08b82c73-ecf6-44a9-8c2f-82dc434cdbf6</vt:lpwstr>
  </property>
  <property fmtid="{D5CDD505-2E9C-101B-9397-08002B2CF9AE}" pid="6" name="MSIP_Label_af9a9fb5-8459-489b-9937-9305db2d4a1e_SetBy">
    <vt:lpwstr>PBoggio@holmesmurphy.com</vt:lpwstr>
  </property>
  <property fmtid="{D5CDD505-2E9C-101B-9397-08002B2CF9AE}" pid="7" name="MSIP_Label_af9a9fb5-8459-489b-9937-9305db2d4a1e_SetDate">
    <vt:lpwstr>2018-01-05T14:13:20.5332731-06:00</vt:lpwstr>
  </property>
  <property fmtid="{D5CDD505-2E9C-101B-9397-08002B2CF9AE}" pid="8" name="MSIP_Label_af9a9fb5-8459-489b-9937-9305db2d4a1e_Name">
    <vt:lpwstr>Public</vt:lpwstr>
  </property>
  <property fmtid="{D5CDD505-2E9C-101B-9397-08002B2CF9AE}" pid="9" name="MSIP_Label_af9a9fb5-8459-489b-9937-9305db2d4a1e_Application">
    <vt:lpwstr>Microsoft Azure Information Protection</vt:lpwstr>
  </property>
  <property fmtid="{D5CDD505-2E9C-101B-9397-08002B2CF9AE}" pid="10" name="MSIP_Label_af9a9fb5-8459-489b-9937-9305db2d4a1e_Extended_MSFT_Method">
    <vt:lpwstr>Automatic</vt:lpwstr>
  </property>
  <property fmtid="{D5CDD505-2E9C-101B-9397-08002B2CF9AE}" pid="11" name="Sensitivity">
    <vt:lpwstr>Public</vt:lpwstr>
  </property>
  <property fmtid="{D5CDD505-2E9C-101B-9397-08002B2CF9AE}" pid="12" name="MediaServiceImageTags">
    <vt:lpwstr/>
  </property>
</Properties>
</file>